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35"/>
  </p:notesMasterIdLst>
  <p:sldIdLst>
    <p:sldId id="256" r:id="rId3"/>
    <p:sldId id="257" r:id="rId4"/>
    <p:sldId id="266" r:id="rId5"/>
    <p:sldId id="265" r:id="rId6"/>
    <p:sldId id="270" r:id="rId7"/>
    <p:sldId id="271" r:id="rId8"/>
    <p:sldId id="273" r:id="rId9"/>
    <p:sldId id="272" r:id="rId10"/>
    <p:sldId id="274" r:id="rId11"/>
    <p:sldId id="261" r:id="rId12"/>
    <p:sldId id="263" r:id="rId13"/>
    <p:sldId id="259" r:id="rId14"/>
    <p:sldId id="260" r:id="rId15"/>
    <p:sldId id="262" r:id="rId16"/>
    <p:sldId id="267" r:id="rId17"/>
    <p:sldId id="268" r:id="rId18"/>
    <p:sldId id="269" r:id="rId19"/>
    <p:sldId id="264" r:id="rId20"/>
    <p:sldId id="258"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Proxima Nova"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50" d="100"/>
          <a:sy n="150" d="100"/>
        </p:scale>
        <p:origin x="510"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a36e318a82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a36e318a82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a36e318a82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a36e318a82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a36e318a82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a36e318a82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a36e318a82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a36e318a82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a36e318a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a36e318a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a36e318a82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a36e318a82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a36e318a82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a36e318a82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a36e318a82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a36e318a82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a36e318a82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a36e318a82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a36e318a82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a36e318a82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a36e318a82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a36e318a82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a36e318a82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a36e318a82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a36e318a82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a36e318a82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a36e318a82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a36e318a82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a36e318a82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a36e318a82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a36e318a82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a36e318a82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a36e318a82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a36e318a82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a36e318a82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a36e318a82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C5C6C-33D8-2A82-186A-3AF218D3EF4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DEB7308-72CA-F523-C0B8-861872D86C4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5F77999-1882-01E0-9607-C7D7292BBF14}"/>
              </a:ext>
            </a:extLst>
          </p:cNvPr>
          <p:cNvSpPr>
            <a:spLocks noGrp="1"/>
          </p:cNvSpPr>
          <p:nvPr>
            <p:ph type="dt" sz="half" idx="10"/>
          </p:nvPr>
        </p:nvSpPr>
        <p:spPr/>
        <p:txBody>
          <a:bodyPr/>
          <a:lstStyle/>
          <a:p>
            <a:fld id="{6EC1047B-A48D-4DBD-A309-B90D54647C9C}" type="datetimeFigureOut">
              <a:rPr lang="en-US" smtClean="0"/>
              <a:t>1/31/2023</a:t>
            </a:fld>
            <a:endParaRPr lang="en-US"/>
          </a:p>
        </p:txBody>
      </p:sp>
      <p:sp>
        <p:nvSpPr>
          <p:cNvPr id="5" name="Footer Placeholder 4">
            <a:extLst>
              <a:ext uri="{FF2B5EF4-FFF2-40B4-BE49-F238E27FC236}">
                <a16:creationId xmlns:a16="http://schemas.microsoft.com/office/drawing/2014/main" id="{102C74D1-2BA3-E2BC-B7D5-31BB1635A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E1567-0D0B-E5D0-8B49-3EE38A98B277}"/>
              </a:ext>
            </a:extLst>
          </p:cNvPr>
          <p:cNvSpPr>
            <a:spLocks noGrp="1"/>
          </p:cNvSpPr>
          <p:nvPr>
            <p:ph type="sldNum" sz="quarter" idx="12"/>
          </p:nvPr>
        </p:nvSpPr>
        <p:spPr/>
        <p:txBody>
          <a:bodyPr/>
          <a:lstStyle/>
          <a:p>
            <a:fld id="{0A21FB4A-F6C5-4235-9A1F-1043F8925D24}" type="slidenum">
              <a:rPr lang="en-US" smtClean="0"/>
              <a:t>‹#›</a:t>
            </a:fld>
            <a:endParaRPr lang="en-US"/>
          </a:p>
        </p:txBody>
      </p:sp>
    </p:spTree>
    <p:extLst>
      <p:ext uri="{BB962C8B-B14F-4D97-AF65-F5344CB8AC3E}">
        <p14:creationId xmlns:p14="http://schemas.microsoft.com/office/powerpoint/2010/main" val="296076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5D3AD-BB8B-F964-9A14-C450AB1BC4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07B97E-0A06-A522-336C-9DFF96A522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ECD64A-2E0E-7221-EAC8-F310A18F7CD8}"/>
              </a:ext>
            </a:extLst>
          </p:cNvPr>
          <p:cNvSpPr>
            <a:spLocks noGrp="1"/>
          </p:cNvSpPr>
          <p:nvPr>
            <p:ph type="dt" sz="half" idx="10"/>
          </p:nvPr>
        </p:nvSpPr>
        <p:spPr/>
        <p:txBody>
          <a:bodyPr/>
          <a:lstStyle/>
          <a:p>
            <a:fld id="{6EC1047B-A48D-4DBD-A309-B90D54647C9C}" type="datetimeFigureOut">
              <a:rPr lang="en-US" smtClean="0"/>
              <a:t>1/31/2023</a:t>
            </a:fld>
            <a:endParaRPr lang="en-US"/>
          </a:p>
        </p:txBody>
      </p:sp>
      <p:sp>
        <p:nvSpPr>
          <p:cNvPr id="5" name="Footer Placeholder 4">
            <a:extLst>
              <a:ext uri="{FF2B5EF4-FFF2-40B4-BE49-F238E27FC236}">
                <a16:creationId xmlns:a16="http://schemas.microsoft.com/office/drawing/2014/main" id="{2AAC27B0-0D81-E5D2-42BB-F842647317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CAF61-54F5-63B0-1886-63FEAD72463C}"/>
              </a:ext>
            </a:extLst>
          </p:cNvPr>
          <p:cNvSpPr>
            <a:spLocks noGrp="1"/>
          </p:cNvSpPr>
          <p:nvPr>
            <p:ph type="sldNum" sz="quarter" idx="12"/>
          </p:nvPr>
        </p:nvSpPr>
        <p:spPr/>
        <p:txBody>
          <a:bodyPr/>
          <a:lstStyle/>
          <a:p>
            <a:fld id="{0A21FB4A-F6C5-4235-9A1F-1043F8925D24}" type="slidenum">
              <a:rPr lang="en-US" smtClean="0"/>
              <a:t>‹#›</a:t>
            </a:fld>
            <a:endParaRPr lang="en-US"/>
          </a:p>
        </p:txBody>
      </p:sp>
    </p:spTree>
    <p:extLst>
      <p:ext uri="{BB962C8B-B14F-4D97-AF65-F5344CB8AC3E}">
        <p14:creationId xmlns:p14="http://schemas.microsoft.com/office/powerpoint/2010/main" val="966933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F2DE-B710-1564-0BC1-479E2C9B2C66}"/>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6B5EE5A-CC75-F260-8FC5-321533E5CA4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D08B7-C80F-E0D7-7EF6-5C1C5C2380C7}"/>
              </a:ext>
            </a:extLst>
          </p:cNvPr>
          <p:cNvSpPr>
            <a:spLocks noGrp="1"/>
          </p:cNvSpPr>
          <p:nvPr>
            <p:ph type="dt" sz="half" idx="10"/>
          </p:nvPr>
        </p:nvSpPr>
        <p:spPr/>
        <p:txBody>
          <a:bodyPr/>
          <a:lstStyle/>
          <a:p>
            <a:fld id="{6EC1047B-A48D-4DBD-A309-B90D54647C9C}" type="datetimeFigureOut">
              <a:rPr lang="en-US" smtClean="0"/>
              <a:t>1/31/2023</a:t>
            </a:fld>
            <a:endParaRPr lang="en-US"/>
          </a:p>
        </p:txBody>
      </p:sp>
      <p:sp>
        <p:nvSpPr>
          <p:cNvPr id="5" name="Footer Placeholder 4">
            <a:extLst>
              <a:ext uri="{FF2B5EF4-FFF2-40B4-BE49-F238E27FC236}">
                <a16:creationId xmlns:a16="http://schemas.microsoft.com/office/drawing/2014/main" id="{10473B12-C0B3-EFE1-B856-6829F75050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55E47B-4A14-BBDD-8C7C-EC8173598ED6}"/>
              </a:ext>
            </a:extLst>
          </p:cNvPr>
          <p:cNvSpPr>
            <a:spLocks noGrp="1"/>
          </p:cNvSpPr>
          <p:nvPr>
            <p:ph type="sldNum" sz="quarter" idx="12"/>
          </p:nvPr>
        </p:nvSpPr>
        <p:spPr/>
        <p:txBody>
          <a:bodyPr/>
          <a:lstStyle/>
          <a:p>
            <a:fld id="{0A21FB4A-F6C5-4235-9A1F-1043F8925D24}" type="slidenum">
              <a:rPr lang="en-US" smtClean="0"/>
              <a:t>‹#›</a:t>
            </a:fld>
            <a:endParaRPr lang="en-US"/>
          </a:p>
        </p:txBody>
      </p:sp>
    </p:spTree>
    <p:extLst>
      <p:ext uri="{BB962C8B-B14F-4D97-AF65-F5344CB8AC3E}">
        <p14:creationId xmlns:p14="http://schemas.microsoft.com/office/powerpoint/2010/main" val="3564250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3CCC-CF95-5A76-51E5-FE2D4CD9AD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E975B3-DC1E-D370-6AB4-42143D4B775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E78C82-D9BF-5A06-8BD5-075B5A42A62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7C91B0-23CE-B343-E87E-94CC621C48B6}"/>
              </a:ext>
            </a:extLst>
          </p:cNvPr>
          <p:cNvSpPr>
            <a:spLocks noGrp="1"/>
          </p:cNvSpPr>
          <p:nvPr>
            <p:ph type="dt" sz="half" idx="10"/>
          </p:nvPr>
        </p:nvSpPr>
        <p:spPr/>
        <p:txBody>
          <a:bodyPr/>
          <a:lstStyle/>
          <a:p>
            <a:fld id="{6EC1047B-A48D-4DBD-A309-B90D54647C9C}" type="datetimeFigureOut">
              <a:rPr lang="en-US" smtClean="0"/>
              <a:t>1/31/2023</a:t>
            </a:fld>
            <a:endParaRPr lang="en-US"/>
          </a:p>
        </p:txBody>
      </p:sp>
      <p:sp>
        <p:nvSpPr>
          <p:cNvPr id="6" name="Footer Placeholder 5">
            <a:extLst>
              <a:ext uri="{FF2B5EF4-FFF2-40B4-BE49-F238E27FC236}">
                <a16:creationId xmlns:a16="http://schemas.microsoft.com/office/drawing/2014/main" id="{5884DD38-D95B-2790-4363-A19D2F5A32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17B091-D6D3-CA09-037A-21AA2C55E929}"/>
              </a:ext>
            </a:extLst>
          </p:cNvPr>
          <p:cNvSpPr>
            <a:spLocks noGrp="1"/>
          </p:cNvSpPr>
          <p:nvPr>
            <p:ph type="sldNum" sz="quarter" idx="12"/>
          </p:nvPr>
        </p:nvSpPr>
        <p:spPr/>
        <p:txBody>
          <a:bodyPr/>
          <a:lstStyle/>
          <a:p>
            <a:fld id="{0A21FB4A-F6C5-4235-9A1F-1043F8925D24}" type="slidenum">
              <a:rPr lang="en-US" smtClean="0"/>
              <a:t>‹#›</a:t>
            </a:fld>
            <a:endParaRPr lang="en-US"/>
          </a:p>
        </p:txBody>
      </p:sp>
    </p:spTree>
    <p:extLst>
      <p:ext uri="{BB962C8B-B14F-4D97-AF65-F5344CB8AC3E}">
        <p14:creationId xmlns:p14="http://schemas.microsoft.com/office/powerpoint/2010/main" val="3042778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8BA8-1614-8F98-1B59-FAD6BCB76519}"/>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CBC1AC-68A1-20D3-B314-985488A2921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436D6A2-81AE-4EC5-8160-3F55A6F7B925}"/>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2EF0BF-60BC-605C-C6FD-CDE052794DA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F99D1CB-967F-1463-19E5-7595387D2B5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5D5086-5E35-ED80-3C17-EF394CC9F550}"/>
              </a:ext>
            </a:extLst>
          </p:cNvPr>
          <p:cNvSpPr>
            <a:spLocks noGrp="1"/>
          </p:cNvSpPr>
          <p:nvPr>
            <p:ph type="dt" sz="half" idx="10"/>
          </p:nvPr>
        </p:nvSpPr>
        <p:spPr/>
        <p:txBody>
          <a:bodyPr/>
          <a:lstStyle/>
          <a:p>
            <a:fld id="{6EC1047B-A48D-4DBD-A309-B90D54647C9C}" type="datetimeFigureOut">
              <a:rPr lang="en-US" smtClean="0"/>
              <a:t>1/31/2023</a:t>
            </a:fld>
            <a:endParaRPr lang="en-US"/>
          </a:p>
        </p:txBody>
      </p:sp>
      <p:sp>
        <p:nvSpPr>
          <p:cNvPr id="8" name="Footer Placeholder 7">
            <a:extLst>
              <a:ext uri="{FF2B5EF4-FFF2-40B4-BE49-F238E27FC236}">
                <a16:creationId xmlns:a16="http://schemas.microsoft.com/office/drawing/2014/main" id="{12EFF7BA-7183-83D1-4E7B-6DEBB1498B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8CBFB1-8049-7F32-98A7-7AB4AA9BCBA9}"/>
              </a:ext>
            </a:extLst>
          </p:cNvPr>
          <p:cNvSpPr>
            <a:spLocks noGrp="1"/>
          </p:cNvSpPr>
          <p:nvPr>
            <p:ph type="sldNum" sz="quarter" idx="12"/>
          </p:nvPr>
        </p:nvSpPr>
        <p:spPr/>
        <p:txBody>
          <a:bodyPr/>
          <a:lstStyle/>
          <a:p>
            <a:fld id="{0A21FB4A-F6C5-4235-9A1F-1043F8925D24}" type="slidenum">
              <a:rPr lang="en-US" smtClean="0"/>
              <a:t>‹#›</a:t>
            </a:fld>
            <a:endParaRPr lang="en-US"/>
          </a:p>
        </p:txBody>
      </p:sp>
    </p:spTree>
    <p:extLst>
      <p:ext uri="{BB962C8B-B14F-4D97-AF65-F5344CB8AC3E}">
        <p14:creationId xmlns:p14="http://schemas.microsoft.com/office/powerpoint/2010/main" val="1876838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4CE3E-11AC-84AA-3BE1-A94410E82D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CBA8B8-A65B-21A7-9937-D416B8C3AE6F}"/>
              </a:ext>
            </a:extLst>
          </p:cNvPr>
          <p:cNvSpPr>
            <a:spLocks noGrp="1"/>
          </p:cNvSpPr>
          <p:nvPr>
            <p:ph type="dt" sz="half" idx="10"/>
          </p:nvPr>
        </p:nvSpPr>
        <p:spPr/>
        <p:txBody>
          <a:bodyPr/>
          <a:lstStyle/>
          <a:p>
            <a:fld id="{6EC1047B-A48D-4DBD-A309-B90D54647C9C}" type="datetimeFigureOut">
              <a:rPr lang="en-US" smtClean="0"/>
              <a:t>1/31/2023</a:t>
            </a:fld>
            <a:endParaRPr lang="en-US"/>
          </a:p>
        </p:txBody>
      </p:sp>
      <p:sp>
        <p:nvSpPr>
          <p:cNvPr id="4" name="Footer Placeholder 3">
            <a:extLst>
              <a:ext uri="{FF2B5EF4-FFF2-40B4-BE49-F238E27FC236}">
                <a16:creationId xmlns:a16="http://schemas.microsoft.com/office/drawing/2014/main" id="{EC3E3115-F6CD-823F-2335-BBA9F43E24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C96967-E13E-799B-C00C-936C59330211}"/>
              </a:ext>
            </a:extLst>
          </p:cNvPr>
          <p:cNvSpPr>
            <a:spLocks noGrp="1"/>
          </p:cNvSpPr>
          <p:nvPr>
            <p:ph type="sldNum" sz="quarter" idx="12"/>
          </p:nvPr>
        </p:nvSpPr>
        <p:spPr/>
        <p:txBody>
          <a:bodyPr/>
          <a:lstStyle/>
          <a:p>
            <a:fld id="{0A21FB4A-F6C5-4235-9A1F-1043F8925D24}" type="slidenum">
              <a:rPr lang="en-US" smtClean="0"/>
              <a:t>‹#›</a:t>
            </a:fld>
            <a:endParaRPr lang="en-US"/>
          </a:p>
        </p:txBody>
      </p:sp>
    </p:spTree>
    <p:extLst>
      <p:ext uri="{BB962C8B-B14F-4D97-AF65-F5344CB8AC3E}">
        <p14:creationId xmlns:p14="http://schemas.microsoft.com/office/powerpoint/2010/main" val="3798583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7ABA38-700A-A25E-2C4D-631AF344C3C0}"/>
              </a:ext>
            </a:extLst>
          </p:cNvPr>
          <p:cNvSpPr>
            <a:spLocks noGrp="1"/>
          </p:cNvSpPr>
          <p:nvPr>
            <p:ph type="dt" sz="half" idx="10"/>
          </p:nvPr>
        </p:nvSpPr>
        <p:spPr/>
        <p:txBody>
          <a:bodyPr/>
          <a:lstStyle/>
          <a:p>
            <a:fld id="{6EC1047B-A48D-4DBD-A309-B90D54647C9C}" type="datetimeFigureOut">
              <a:rPr lang="en-US" smtClean="0"/>
              <a:t>1/31/2023</a:t>
            </a:fld>
            <a:endParaRPr lang="en-US"/>
          </a:p>
        </p:txBody>
      </p:sp>
      <p:sp>
        <p:nvSpPr>
          <p:cNvPr id="3" name="Footer Placeholder 2">
            <a:extLst>
              <a:ext uri="{FF2B5EF4-FFF2-40B4-BE49-F238E27FC236}">
                <a16:creationId xmlns:a16="http://schemas.microsoft.com/office/drawing/2014/main" id="{584E5CA1-B786-C226-8CF3-ED5562DEE8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AB7389-2F2C-2B67-18A2-927CB6195377}"/>
              </a:ext>
            </a:extLst>
          </p:cNvPr>
          <p:cNvSpPr>
            <a:spLocks noGrp="1"/>
          </p:cNvSpPr>
          <p:nvPr>
            <p:ph type="sldNum" sz="quarter" idx="12"/>
          </p:nvPr>
        </p:nvSpPr>
        <p:spPr/>
        <p:txBody>
          <a:bodyPr/>
          <a:lstStyle/>
          <a:p>
            <a:fld id="{0A21FB4A-F6C5-4235-9A1F-1043F8925D24}" type="slidenum">
              <a:rPr lang="en-US" smtClean="0"/>
              <a:t>‹#›</a:t>
            </a:fld>
            <a:endParaRPr lang="en-US"/>
          </a:p>
        </p:txBody>
      </p:sp>
    </p:spTree>
    <p:extLst>
      <p:ext uri="{BB962C8B-B14F-4D97-AF65-F5344CB8AC3E}">
        <p14:creationId xmlns:p14="http://schemas.microsoft.com/office/powerpoint/2010/main" val="4232291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053D0-6838-0C10-20A5-21230F89E09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6045F11-763E-6F43-B969-B61B9C1A94E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1C587A-C1DB-D22D-5F96-917F52F3F92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76DCC34-EE46-B744-C216-3DE0EA731393}"/>
              </a:ext>
            </a:extLst>
          </p:cNvPr>
          <p:cNvSpPr>
            <a:spLocks noGrp="1"/>
          </p:cNvSpPr>
          <p:nvPr>
            <p:ph type="dt" sz="half" idx="10"/>
          </p:nvPr>
        </p:nvSpPr>
        <p:spPr/>
        <p:txBody>
          <a:bodyPr/>
          <a:lstStyle/>
          <a:p>
            <a:fld id="{6EC1047B-A48D-4DBD-A309-B90D54647C9C}" type="datetimeFigureOut">
              <a:rPr lang="en-US" smtClean="0"/>
              <a:t>1/31/2023</a:t>
            </a:fld>
            <a:endParaRPr lang="en-US"/>
          </a:p>
        </p:txBody>
      </p:sp>
      <p:sp>
        <p:nvSpPr>
          <p:cNvPr id="6" name="Footer Placeholder 5">
            <a:extLst>
              <a:ext uri="{FF2B5EF4-FFF2-40B4-BE49-F238E27FC236}">
                <a16:creationId xmlns:a16="http://schemas.microsoft.com/office/drawing/2014/main" id="{D5098127-97B9-5211-EA5B-086E6364F1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FC212-374F-5985-1223-D78014CDEBB7}"/>
              </a:ext>
            </a:extLst>
          </p:cNvPr>
          <p:cNvSpPr>
            <a:spLocks noGrp="1"/>
          </p:cNvSpPr>
          <p:nvPr>
            <p:ph type="sldNum" sz="quarter" idx="12"/>
          </p:nvPr>
        </p:nvSpPr>
        <p:spPr/>
        <p:txBody>
          <a:bodyPr/>
          <a:lstStyle/>
          <a:p>
            <a:fld id="{0A21FB4A-F6C5-4235-9A1F-1043F8925D24}" type="slidenum">
              <a:rPr lang="en-US" smtClean="0"/>
              <a:t>‹#›</a:t>
            </a:fld>
            <a:endParaRPr lang="en-US"/>
          </a:p>
        </p:txBody>
      </p:sp>
    </p:spTree>
    <p:extLst>
      <p:ext uri="{BB962C8B-B14F-4D97-AF65-F5344CB8AC3E}">
        <p14:creationId xmlns:p14="http://schemas.microsoft.com/office/powerpoint/2010/main" val="4204838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EF6CF-B7DB-DDAB-FA96-3EEADB7CE47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7796997-FD1E-08D3-4F7F-55CC5DD00B0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9F4C438-D977-02AA-6E31-A290C979AB5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F7E9EC0-0BE6-895F-60A2-DA72E23662F2}"/>
              </a:ext>
            </a:extLst>
          </p:cNvPr>
          <p:cNvSpPr>
            <a:spLocks noGrp="1"/>
          </p:cNvSpPr>
          <p:nvPr>
            <p:ph type="dt" sz="half" idx="10"/>
          </p:nvPr>
        </p:nvSpPr>
        <p:spPr/>
        <p:txBody>
          <a:bodyPr/>
          <a:lstStyle/>
          <a:p>
            <a:fld id="{6EC1047B-A48D-4DBD-A309-B90D54647C9C}" type="datetimeFigureOut">
              <a:rPr lang="en-US" smtClean="0"/>
              <a:t>1/31/2023</a:t>
            </a:fld>
            <a:endParaRPr lang="en-US"/>
          </a:p>
        </p:txBody>
      </p:sp>
      <p:sp>
        <p:nvSpPr>
          <p:cNvPr id="6" name="Footer Placeholder 5">
            <a:extLst>
              <a:ext uri="{FF2B5EF4-FFF2-40B4-BE49-F238E27FC236}">
                <a16:creationId xmlns:a16="http://schemas.microsoft.com/office/drawing/2014/main" id="{68016B41-5371-D87A-2B76-1471310FD9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F2184A-8563-48F2-4C4D-2344107C7019}"/>
              </a:ext>
            </a:extLst>
          </p:cNvPr>
          <p:cNvSpPr>
            <a:spLocks noGrp="1"/>
          </p:cNvSpPr>
          <p:nvPr>
            <p:ph type="sldNum" sz="quarter" idx="12"/>
          </p:nvPr>
        </p:nvSpPr>
        <p:spPr/>
        <p:txBody>
          <a:bodyPr/>
          <a:lstStyle/>
          <a:p>
            <a:fld id="{0A21FB4A-F6C5-4235-9A1F-1043F8925D24}" type="slidenum">
              <a:rPr lang="en-US" smtClean="0"/>
              <a:t>‹#›</a:t>
            </a:fld>
            <a:endParaRPr lang="en-US"/>
          </a:p>
        </p:txBody>
      </p:sp>
    </p:spTree>
    <p:extLst>
      <p:ext uri="{BB962C8B-B14F-4D97-AF65-F5344CB8AC3E}">
        <p14:creationId xmlns:p14="http://schemas.microsoft.com/office/powerpoint/2010/main" val="1813910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0B8E5-1027-94C1-D1AA-3FC7D5679E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F5A811-7D97-8F74-8A4F-EA90FF38CF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BDD403-A26E-18E7-9184-FDBE9A91DDEF}"/>
              </a:ext>
            </a:extLst>
          </p:cNvPr>
          <p:cNvSpPr>
            <a:spLocks noGrp="1"/>
          </p:cNvSpPr>
          <p:nvPr>
            <p:ph type="dt" sz="half" idx="10"/>
          </p:nvPr>
        </p:nvSpPr>
        <p:spPr/>
        <p:txBody>
          <a:bodyPr/>
          <a:lstStyle/>
          <a:p>
            <a:fld id="{6EC1047B-A48D-4DBD-A309-B90D54647C9C}" type="datetimeFigureOut">
              <a:rPr lang="en-US" smtClean="0"/>
              <a:t>1/31/2023</a:t>
            </a:fld>
            <a:endParaRPr lang="en-US"/>
          </a:p>
        </p:txBody>
      </p:sp>
      <p:sp>
        <p:nvSpPr>
          <p:cNvPr id="5" name="Footer Placeholder 4">
            <a:extLst>
              <a:ext uri="{FF2B5EF4-FFF2-40B4-BE49-F238E27FC236}">
                <a16:creationId xmlns:a16="http://schemas.microsoft.com/office/drawing/2014/main" id="{C138CB6B-F812-51FB-1C63-D2F5ADB73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3E431A-E3BF-452F-297D-02E0D4015E99}"/>
              </a:ext>
            </a:extLst>
          </p:cNvPr>
          <p:cNvSpPr>
            <a:spLocks noGrp="1"/>
          </p:cNvSpPr>
          <p:nvPr>
            <p:ph type="sldNum" sz="quarter" idx="12"/>
          </p:nvPr>
        </p:nvSpPr>
        <p:spPr/>
        <p:txBody>
          <a:bodyPr/>
          <a:lstStyle/>
          <a:p>
            <a:fld id="{0A21FB4A-F6C5-4235-9A1F-1043F8925D24}" type="slidenum">
              <a:rPr lang="en-US" smtClean="0"/>
              <a:t>‹#›</a:t>
            </a:fld>
            <a:endParaRPr lang="en-US"/>
          </a:p>
        </p:txBody>
      </p:sp>
    </p:spTree>
    <p:extLst>
      <p:ext uri="{BB962C8B-B14F-4D97-AF65-F5344CB8AC3E}">
        <p14:creationId xmlns:p14="http://schemas.microsoft.com/office/powerpoint/2010/main" val="3060967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2FD12A-BE16-3C96-49AC-B8B5D3F84CD5}"/>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4C2D2E-0F2C-D87F-C55A-75164A3ABA61}"/>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EEF536-9D9A-082E-D81E-4BB3274EE6BE}"/>
              </a:ext>
            </a:extLst>
          </p:cNvPr>
          <p:cNvSpPr>
            <a:spLocks noGrp="1"/>
          </p:cNvSpPr>
          <p:nvPr>
            <p:ph type="dt" sz="half" idx="10"/>
          </p:nvPr>
        </p:nvSpPr>
        <p:spPr/>
        <p:txBody>
          <a:bodyPr/>
          <a:lstStyle/>
          <a:p>
            <a:fld id="{6EC1047B-A48D-4DBD-A309-B90D54647C9C}" type="datetimeFigureOut">
              <a:rPr lang="en-US" smtClean="0"/>
              <a:t>1/31/2023</a:t>
            </a:fld>
            <a:endParaRPr lang="en-US"/>
          </a:p>
        </p:txBody>
      </p:sp>
      <p:sp>
        <p:nvSpPr>
          <p:cNvPr id="5" name="Footer Placeholder 4">
            <a:extLst>
              <a:ext uri="{FF2B5EF4-FFF2-40B4-BE49-F238E27FC236}">
                <a16:creationId xmlns:a16="http://schemas.microsoft.com/office/drawing/2014/main" id="{CDCDDAB4-A1C9-9B3A-0225-7F2300C21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C4CC9D-5B33-0768-B7A3-30CE0DEB3EE5}"/>
              </a:ext>
            </a:extLst>
          </p:cNvPr>
          <p:cNvSpPr>
            <a:spLocks noGrp="1"/>
          </p:cNvSpPr>
          <p:nvPr>
            <p:ph type="sldNum" sz="quarter" idx="12"/>
          </p:nvPr>
        </p:nvSpPr>
        <p:spPr/>
        <p:txBody>
          <a:bodyPr/>
          <a:lstStyle/>
          <a:p>
            <a:fld id="{0A21FB4A-F6C5-4235-9A1F-1043F8925D24}" type="slidenum">
              <a:rPr lang="en-US" smtClean="0"/>
              <a:t>‹#›</a:t>
            </a:fld>
            <a:endParaRPr lang="en-US"/>
          </a:p>
        </p:txBody>
      </p:sp>
    </p:spTree>
    <p:extLst>
      <p:ext uri="{BB962C8B-B14F-4D97-AF65-F5344CB8AC3E}">
        <p14:creationId xmlns:p14="http://schemas.microsoft.com/office/powerpoint/2010/main" val="43134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51BFD8-A367-29B0-2C71-B3BD474DBBB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82FBBA-DE64-E5A3-CEA9-D4572507EAD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B93CC-4717-41E1-A5B9-91C4295FBD7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EC1047B-A48D-4DBD-A309-B90D54647C9C}" type="datetimeFigureOut">
              <a:rPr lang="en-US" smtClean="0"/>
              <a:t>1/31/2023</a:t>
            </a:fld>
            <a:endParaRPr lang="en-US"/>
          </a:p>
        </p:txBody>
      </p:sp>
      <p:sp>
        <p:nvSpPr>
          <p:cNvPr id="5" name="Footer Placeholder 4">
            <a:extLst>
              <a:ext uri="{FF2B5EF4-FFF2-40B4-BE49-F238E27FC236}">
                <a16:creationId xmlns:a16="http://schemas.microsoft.com/office/drawing/2014/main" id="{5BC3F748-37F4-0CF4-D96B-8556494F503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3BCA1A-27D6-AEFF-A5BC-9E57024EDF34}"/>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A21FB4A-F6C5-4235-9A1F-1043F8925D24}" type="slidenum">
              <a:rPr lang="en-US" smtClean="0"/>
              <a:t>‹#›</a:t>
            </a:fld>
            <a:endParaRPr lang="en-US"/>
          </a:p>
        </p:txBody>
      </p:sp>
    </p:spTree>
    <p:extLst>
      <p:ext uri="{BB962C8B-B14F-4D97-AF65-F5344CB8AC3E}">
        <p14:creationId xmlns:p14="http://schemas.microsoft.com/office/powerpoint/2010/main" val="167087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Coxing</a:t>
            </a:r>
            <a:endParaRPr dirty="0"/>
          </a:p>
        </p:txBody>
      </p:sp>
      <p:sp>
        <p:nvSpPr>
          <p:cNvPr id="60" name="Google Shape;60;p13"/>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River directions</a:t>
            </a:r>
            <a:endParaRPr/>
          </a:p>
        </p:txBody>
      </p:sp>
      <p:sp>
        <p:nvSpPr>
          <p:cNvPr id="100" name="Google Shape;100;p18"/>
          <p:cNvSpPr txBox="1">
            <a:spLocks noGrp="1"/>
          </p:cNvSpPr>
          <p:nvPr>
            <p:ph type="body" idx="1"/>
          </p:nvPr>
        </p:nvSpPr>
        <p:spPr>
          <a:xfrm>
            <a:off x="311700" y="1152475"/>
            <a:ext cx="4987500" cy="3416400"/>
          </a:xfrm>
          <a:prstGeom prst="rect">
            <a:avLst/>
          </a:prstGeom>
          <a:ln w="9525" cap="flat" cmpd="sng">
            <a:solidFill>
              <a:srgbClr val="F1C232"/>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
              <a:t>River directions are always given relative to if you are facing downstream. This avoids confusion with coxswain and rower’s right and left.</a:t>
            </a:r>
            <a:endParaRPr/>
          </a:p>
          <a:p>
            <a:pPr marL="0" lvl="0" indent="0" algn="l" rtl="0">
              <a:spcBef>
                <a:spcPts val="1200"/>
              </a:spcBef>
              <a:spcAft>
                <a:spcPts val="0"/>
              </a:spcAft>
              <a:buNone/>
            </a:pPr>
            <a:endParaRPr/>
          </a:p>
          <a:p>
            <a:pPr marL="0" lvl="0" indent="0" algn="l" rtl="0">
              <a:spcBef>
                <a:spcPts val="1200"/>
              </a:spcBef>
              <a:spcAft>
                <a:spcPts val="0"/>
              </a:spcAft>
              <a:buNone/>
            </a:pPr>
            <a:r>
              <a:rPr lang="en"/>
              <a:t>Turns are always called to port or to starboard</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cxnSp>
        <p:nvCxnSpPr>
          <p:cNvPr id="101" name="Google Shape;101;p18"/>
          <p:cNvCxnSpPr/>
          <p:nvPr/>
        </p:nvCxnSpPr>
        <p:spPr>
          <a:xfrm flipH="1">
            <a:off x="6190525" y="2384275"/>
            <a:ext cx="21300" cy="1931400"/>
          </a:xfrm>
          <a:prstGeom prst="straightConnector1">
            <a:avLst/>
          </a:prstGeom>
          <a:noFill/>
          <a:ln w="9525" cap="flat" cmpd="sng">
            <a:solidFill>
              <a:srgbClr val="4A86E8"/>
            </a:solidFill>
            <a:prstDash val="solid"/>
            <a:round/>
            <a:headEnd type="none" w="med" len="med"/>
            <a:tailEnd type="none" w="med" len="med"/>
          </a:ln>
        </p:spPr>
      </p:cxnSp>
      <p:cxnSp>
        <p:nvCxnSpPr>
          <p:cNvPr id="102" name="Google Shape;102;p18"/>
          <p:cNvCxnSpPr/>
          <p:nvPr/>
        </p:nvCxnSpPr>
        <p:spPr>
          <a:xfrm>
            <a:off x="8277700" y="2320600"/>
            <a:ext cx="0" cy="2030400"/>
          </a:xfrm>
          <a:prstGeom prst="straightConnector1">
            <a:avLst/>
          </a:prstGeom>
          <a:noFill/>
          <a:ln w="9525" cap="flat" cmpd="sng">
            <a:solidFill>
              <a:srgbClr val="4A86E8"/>
            </a:solidFill>
            <a:prstDash val="solid"/>
            <a:round/>
            <a:headEnd type="none" w="med" len="med"/>
            <a:tailEnd type="none" w="med" len="med"/>
          </a:ln>
        </p:spPr>
      </p:cxnSp>
      <p:cxnSp>
        <p:nvCxnSpPr>
          <p:cNvPr id="103" name="Google Shape;103;p18"/>
          <p:cNvCxnSpPr/>
          <p:nvPr/>
        </p:nvCxnSpPr>
        <p:spPr>
          <a:xfrm flipH="1">
            <a:off x="6515975" y="3141275"/>
            <a:ext cx="21300" cy="806700"/>
          </a:xfrm>
          <a:prstGeom prst="straightConnector1">
            <a:avLst/>
          </a:prstGeom>
          <a:noFill/>
          <a:ln w="9525" cap="flat" cmpd="sng">
            <a:solidFill>
              <a:srgbClr val="4A86E8"/>
            </a:solidFill>
            <a:prstDash val="solid"/>
            <a:round/>
            <a:headEnd type="none" w="med" len="med"/>
            <a:tailEnd type="triangle" w="med" len="med"/>
          </a:ln>
        </p:spPr>
      </p:cxnSp>
      <p:sp>
        <p:nvSpPr>
          <p:cNvPr id="104" name="Google Shape;104;p18"/>
          <p:cNvSpPr txBox="1"/>
          <p:nvPr/>
        </p:nvSpPr>
        <p:spPr>
          <a:xfrm>
            <a:off x="8351100" y="3204950"/>
            <a:ext cx="612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River left</a:t>
            </a:r>
            <a:endParaRPr>
              <a:latin typeface="Proxima Nova"/>
              <a:ea typeface="Proxima Nova"/>
              <a:cs typeface="Proxima Nova"/>
              <a:sym typeface="Proxima Nova"/>
            </a:endParaRPr>
          </a:p>
        </p:txBody>
      </p:sp>
      <p:sp>
        <p:nvSpPr>
          <p:cNvPr id="105" name="Google Shape;105;p18"/>
          <p:cNvSpPr txBox="1"/>
          <p:nvPr/>
        </p:nvSpPr>
        <p:spPr>
          <a:xfrm>
            <a:off x="5489575" y="3141275"/>
            <a:ext cx="612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River right</a:t>
            </a:r>
            <a:endParaRPr>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Knowing our river</a:t>
            </a:r>
            <a:endParaRPr/>
          </a:p>
        </p:txBody>
      </p:sp>
      <p:sp>
        <p:nvSpPr>
          <p:cNvPr id="117" name="Google Shape;117;p20"/>
          <p:cNvSpPr txBox="1">
            <a:spLocks noGrp="1"/>
          </p:cNvSpPr>
          <p:nvPr>
            <p:ph type="body" idx="1"/>
          </p:nvPr>
        </p:nvSpPr>
        <p:spPr>
          <a:xfrm>
            <a:off x="311700" y="1152475"/>
            <a:ext cx="21432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a:t>-S turn</a:t>
            </a:r>
            <a:endParaRPr/>
          </a:p>
          <a:p>
            <a:pPr marL="0" lvl="0" indent="0" algn="l" rtl="0">
              <a:spcBef>
                <a:spcPts val="1200"/>
              </a:spcBef>
              <a:spcAft>
                <a:spcPts val="0"/>
              </a:spcAft>
              <a:buNone/>
            </a:pPr>
            <a:r>
              <a:rPr lang="en"/>
              <a:t>-Island (river left)</a:t>
            </a:r>
            <a:endParaRPr/>
          </a:p>
          <a:p>
            <a:pPr marL="0" lvl="0" indent="0" algn="l" rtl="0">
              <a:spcBef>
                <a:spcPts val="1200"/>
              </a:spcBef>
              <a:spcAft>
                <a:spcPts val="0"/>
              </a:spcAft>
              <a:buNone/>
            </a:pPr>
            <a:r>
              <a:rPr lang="en"/>
              <a:t>-house(river left)</a:t>
            </a:r>
            <a:endParaRPr/>
          </a:p>
          <a:p>
            <a:pPr marL="0" lvl="0" indent="0" algn="l" rtl="0">
              <a:spcBef>
                <a:spcPts val="1200"/>
              </a:spcBef>
              <a:spcAft>
                <a:spcPts val="0"/>
              </a:spcAft>
              <a:buNone/>
            </a:pPr>
            <a:r>
              <a:rPr lang="en"/>
              <a:t>-rest eddy (river left, watch out for submerged posts)</a:t>
            </a:r>
            <a:endParaRPr/>
          </a:p>
          <a:p>
            <a:pPr marL="0" lvl="0" indent="0" algn="l" rtl="0">
              <a:spcBef>
                <a:spcPts val="1200"/>
              </a:spcBef>
              <a:spcAft>
                <a:spcPts val="0"/>
              </a:spcAft>
              <a:buNone/>
            </a:pPr>
            <a:r>
              <a:rPr lang="en"/>
              <a:t>-bridge (enter river left span)</a:t>
            </a:r>
            <a:endParaRPr/>
          </a:p>
          <a:p>
            <a:pPr marL="0" lvl="0" indent="0" algn="l" rtl="0">
              <a:spcBef>
                <a:spcPts val="1200"/>
              </a:spcBef>
              <a:spcAft>
                <a:spcPts val="0"/>
              </a:spcAft>
              <a:buNone/>
            </a:pPr>
            <a:r>
              <a:rPr lang="en"/>
              <a:t>-lagoon (river left)</a:t>
            </a:r>
            <a:endParaRPr/>
          </a:p>
          <a:p>
            <a:pPr marL="0" lvl="0" indent="0" algn="l" rtl="0">
              <a:spcBef>
                <a:spcPts val="1200"/>
              </a:spcBef>
              <a:spcAft>
                <a:spcPts val="0"/>
              </a:spcAft>
              <a:buNone/>
            </a:pPr>
            <a:r>
              <a:rPr lang="en"/>
              <a:t>-treadmill (river right)</a:t>
            </a:r>
            <a:endParaRPr/>
          </a:p>
          <a:p>
            <a:pPr marL="0" lvl="0" indent="0" algn="l" rtl="0">
              <a:spcBef>
                <a:spcPts val="1200"/>
              </a:spcBef>
              <a:spcAft>
                <a:spcPts val="1200"/>
              </a:spcAft>
              <a:buNone/>
            </a:pPr>
            <a:r>
              <a:rPr lang="en"/>
              <a:t>-the launch eddy, (river left)</a:t>
            </a:r>
            <a:endParaRPr/>
          </a:p>
        </p:txBody>
      </p:sp>
      <p:sp>
        <p:nvSpPr>
          <p:cNvPr id="118" name="Google Shape;118;p20"/>
          <p:cNvSpPr txBox="1">
            <a:spLocks noGrp="1"/>
          </p:cNvSpPr>
          <p:nvPr>
            <p:ph type="body" idx="1"/>
          </p:nvPr>
        </p:nvSpPr>
        <p:spPr>
          <a:xfrm>
            <a:off x="3683225" y="1241200"/>
            <a:ext cx="25995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a:t>-the launch eddy, (river left)</a:t>
            </a:r>
            <a:endParaRPr/>
          </a:p>
          <a:p>
            <a:pPr marL="0" lvl="0" indent="0" algn="l" rtl="0">
              <a:spcBef>
                <a:spcPts val="1200"/>
              </a:spcBef>
              <a:spcAft>
                <a:spcPts val="0"/>
              </a:spcAft>
              <a:buNone/>
            </a:pPr>
            <a:r>
              <a:rPr lang="en"/>
              <a:t>-summer launch eddy (river left)</a:t>
            </a:r>
            <a:endParaRPr/>
          </a:p>
          <a:p>
            <a:pPr marL="0" lvl="0" indent="0" algn="l" rtl="0">
              <a:spcBef>
                <a:spcPts val="1200"/>
              </a:spcBef>
              <a:spcAft>
                <a:spcPts val="0"/>
              </a:spcAft>
              <a:buNone/>
            </a:pPr>
            <a:r>
              <a:rPr lang="en"/>
              <a:t>-downstream rest eddy (river left)</a:t>
            </a:r>
            <a:endParaRPr/>
          </a:p>
          <a:p>
            <a:pPr marL="0" lvl="0" indent="0" algn="l" rtl="0">
              <a:spcBef>
                <a:spcPts val="1200"/>
              </a:spcBef>
              <a:spcAft>
                <a:spcPts val="0"/>
              </a:spcAft>
              <a:buNone/>
            </a:pPr>
            <a:r>
              <a:rPr lang="en"/>
              <a:t>-dead tree(river right)</a:t>
            </a:r>
            <a:endParaRPr/>
          </a:p>
          <a:p>
            <a:pPr marL="0" lvl="0" indent="0" algn="l" rtl="0">
              <a:spcBef>
                <a:spcPts val="1200"/>
              </a:spcBef>
              <a:spcAft>
                <a:spcPts val="0"/>
              </a:spcAft>
              <a:buNone/>
            </a:pPr>
            <a:r>
              <a:rPr lang="en"/>
              <a:t>-beach (river right)</a:t>
            </a:r>
            <a:endParaRPr/>
          </a:p>
          <a:p>
            <a:pPr marL="0" lvl="0" indent="0" algn="l" rtl="0">
              <a:spcBef>
                <a:spcPts val="1200"/>
              </a:spcBef>
              <a:spcAft>
                <a:spcPts val="0"/>
              </a:spcAft>
              <a:buNone/>
            </a:pPr>
            <a:r>
              <a:rPr lang="en"/>
              <a:t>-dock (river left)</a:t>
            </a:r>
            <a:endParaRPr/>
          </a:p>
          <a:p>
            <a:pPr marL="0" lvl="0" indent="0" algn="l" rtl="0">
              <a:spcBef>
                <a:spcPts val="1200"/>
              </a:spcBef>
              <a:spcAft>
                <a:spcPts val="0"/>
              </a:spcAft>
              <a:buNone/>
            </a:pPr>
            <a:r>
              <a:rPr lang="en"/>
              <a:t>-irrigation pipe(river left)</a:t>
            </a:r>
            <a:endParaRPr/>
          </a:p>
          <a:p>
            <a:pPr marL="0" lvl="0" indent="0" algn="l" rtl="0">
              <a:spcBef>
                <a:spcPts val="1200"/>
              </a:spcBef>
              <a:spcAft>
                <a:spcPts val="0"/>
              </a:spcAft>
              <a:buNone/>
            </a:pPr>
            <a:r>
              <a:rPr lang="en"/>
              <a:t>-mint farm (river left)</a:t>
            </a:r>
            <a:endParaRPr/>
          </a:p>
          <a:p>
            <a:pPr marL="0" lvl="0" indent="0" algn="l" rtl="0">
              <a:spcBef>
                <a:spcPts val="1200"/>
              </a:spcBef>
              <a:spcAft>
                <a:spcPts val="1200"/>
              </a:spcAft>
              <a:buNone/>
            </a:pPr>
            <a:r>
              <a:rPr lang="en"/>
              <a:t>-turn around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Understanding eddys</a:t>
            </a:r>
            <a:endParaRPr/>
          </a:p>
        </p:txBody>
      </p:sp>
      <p:sp>
        <p:nvSpPr>
          <p:cNvPr id="78" name="Google Shape;78;p16"/>
          <p:cNvSpPr txBox="1">
            <a:spLocks noGrp="1"/>
          </p:cNvSpPr>
          <p:nvPr>
            <p:ph type="body" idx="1"/>
          </p:nvPr>
        </p:nvSpPr>
        <p:spPr>
          <a:xfrm>
            <a:off x="311700" y="1152475"/>
            <a:ext cx="3855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Eddys are along the banks of our rivers and have currents opposite to the flow of the river. They are useful and a pain in the butt. </a:t>
            </a:r>
            <a:endParaRPr/>
          </a:p>
          <a:p>
            <a:pPr marL="0" lvl="0" indent="0" algn="l" rtl="0">
              <a:spcBef>
                <a:spcPts val="1200"/>
              </a:spcBef>
              <a:spcAft>
                <a:spcPts val="0"/>
              </a:spcAft>
              <a:buNone/>
            </a:pPr>
            <a:r>
              <a:rPr lang="en"/>
              <a:t>They will turn the boat if you get on the eddy line, so knowing how to deal with them is key. </a:t>
            </a:r>
            <a:endParaRPr/>
          </a:p>
          <a:p>
            <a:pPr marL="0" lvl="0" indent="0" algn="l" rtl="0">
              <a:spcBef>
                <a:spcPts val="1200"/>
              </a:spcBef>
              <a:spcAft>
                <a:spcPts val="1200"/>
              </a:spcAft>
              <a:buNone/>
            </a:pPr>
            <a:r>
              <a:rPr lang="en"/>
              <a:t>The picture shows a much more extreme eddy than our eddies, but it is very illustrative of what they look like. </a:t>
            </a:r>
            <a:endParaRPr/>
          </a:p>
        </p:txBody>
      </p:sp>
      <p:pic>
        <p:nvPicPr>
          <p:cNvPr id="79" name="Google Shape;79;p16"/>
          <p:cNvPicPr preferRelativeResize="0"/>
          <p:nvPr/>
        </p:nvPicPr>
        <p:blipFill>
          <a:blip r:embed="rId3">
            <a:alphaModFix/>
          </a:blip>
          <a:stretch>
            <a:fillRect/>
          </a:stretch>
        </p:blipFill>
        <p:spPr>
          <a:xfrm>
            <a:off x="4308644" y="246294"/>
            <a:ext cx="4581575" cy="2617300"/>
          </a:xfrm>
          <a:prstGeom prst="rect">
            <a:avLst/>
          </a:prstGeom>
          <a:noFill/>
          <a:ln>
            <a:noFill/>
          </a:ln>
        </p:spPr>
      </p:pic>
      <p:sp>
        <p:nvSpPr>
          <p:cNvPr id="80" name="Google Shape;80;p16"/>
          <p:cNvSpPr txBox="1">
            <a:spLocks noGrp="1"/>
          </p:cNvSpPr>
          <p:nvPr>
            <p:ph type="body" idx="1"/>
          </p:nvPr>
        </p:nvSpPr>
        <p:spPr>
          <a:xfrm>
            <a:off x="4737375" y="2914875"/>
            <a:ext cx="3855600" cy="18912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t>We can use eddies for stopping and slowing down</a:t>
            </a:r>
            <a:endParaRPr/>
          </a:p>
          <a:p>
            <a:pPr marL="0" lvl="0" indent="0" algn="l" rtl="0">
              <a:spcBef>
                <a:spcPts val="1200"/>
              </a:spcBef>
              <a:spcAft>
                <a:spcPts val="1200"/>
              </a:spcAft>
              <a:buNone/>
            </a:pPr>
            <a:r>
              <a:rPr lang="en"/>
              <a:t>Exit an eddy at the bottom for the least turning ability, or enter at the top at a 45 degree angle to the bank</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Ferry angle</a:t>
            </a:r>
            <a:endParaRPr/>
          </a:p>
        </p:txBody>
      </p:sp>
      <p:sp>
        <p:nvSpPr>
          <p:cNvPr id="86" name="Google Shape;86;p17"/>
          <p:cNvSpPr txBox="1">
            <a:spLocks noGrp="1"/>
          </p:cNvSpPr>
          <p:nvPr>
            <p:ph type="body" idx="1"/>
          </p:nvPr>
        </p:nvSpPr>
        <p:spPr>
          <a:xfrm>
            <a:off x="311700" y="1138325"/>
            <a:ext cx="5355300" cy="3416400"/>
          </a:xfrm>
          <a:prstGeom prst="rect">
            <a:avLst/>
          </a:prstGeom>
          <a:ln w="9525" cap="flat" cmpd="sng">
            <a:solidFill>
              <a:srgbClr val="F1C232"/>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1200"/>
              </a:spcAft>
              <a:buNone/>
            </a:pPr>
            <a:r>
              <a:rPr lang="en"/>
              <a:t>In high river currents, we almost always will go upstream, but sometimes you get stuck on the wrong side of the river. If you point your bow at 45 degrees upstream, it is much more efficient to cross than if you were to be perpendicular to the current, as the water actually pushes your boat across</a:t>
            </a:r>
            <a:endParaRPr/>
          </a:p>
        </p:txBody>
      </p:sp>
      <p:cxnSp>
        <p:nvCxnSpPr>
          <p:cNvPr id="87" name="Google Shape;87;p17"/>
          <p:cNvCxnSpPr/>
          <p:nvPr/>
        </p:nvCxnSpPr>
        <p:spPr>
          <a:xfrm flipH="1">
            <a:off x="6190525" y="2384275"/>
            <a:ext cx="21300" cy="1931400"/>
          </a:xfrm>
          <a:prstGeom prst="straightConnector1">
            <a:avLst/>
          </a:prstGeom>
          <a:noFill/>
          <a:ln w="9525" cap="flat" cmpd="sng">
            <a:solidFill>
              <a:srgbClr val="4A86E8"/>
            </a:solidFill>
            <a:prstDash val="solid"/>
            <a:round/>
            <a:headEnd type="none" w="med" len="med"/>
            <a:tailEnd type="none" w="med" len="med"/>
          </a:ln>
        </p:spPr>
      </p:cxnSp>
      <p:cxnSp>
        <p:nvCxnSpPr>
          <p:cNvPr id="88" name="Google Shape;88;p17"/>
          <p:cNvCxnSpPr/>
          <p:nvPr/>
        </p:nvCxnSpPr>
        <p:spPr>
          <a:xfrm>
            <a:off x="8277700" y="2320600"/>
            <a:ext cx="0" cy="2030400"/>
          </a:xfrm>
          <a:prstGeom prst="straightConnector1">
            <a:avLst/>
          </a:prstGeom>
          <a:noFill/>
          <a:ln w="9525" cap="flat" cmpd="sng">
            <a:solidFill>
              <a:srgbClr val="4A86E8"/>
            </a:solidFill>
            <a:prstDash val="solid"/>
            <a:round/>
            <a:headEnd type="none" w="med" len="med"/>
            <a:tailEnd type="none" w="med" len="med"/>
          </a:ln>
        </p:spPr>
      </p:cxnSp>
      <p:cxnSp>
        <p:nvCxnSpPr>
          <p:cNvPr id="89" name="Google Shape;89;p17"/>
          <p:cNvCxnSpPr/>
          <p:nvPr/>
        </p:nvCxnSpPr>
        <p:spPr>
          <a:xfrm flipH="1">
            <a:off x="6515975" y="3141275"/>
            <a:ext cx="21300" cy="806700"/>
          </a:xfrm>
          <a:prstGeom prst="straightConnector1">
            <a:avLst/>
          </a:prstGeom>
          <a:noFill/>
          <a:ln w="9525" cap="flat" cmpd="sng">
            <a:solidFill>
              <a:srgbClr val="4A86E8"/>
            </a:solidFill>
            <a:prstDash val="solid"/>
            <a:round/>
            <a:headEnd type="none" w="med" len="med"/>
            <a:tailEnd type="triangle" w="med" len="med"/>
          </a:ln>
        </p:spPr>
      </p:cxnSp>
      <p:sp>
        <p:nvSpPr>
          <p:cNvPr id="90" name="Google Shape;90;p17"/>
          <p:cNvSpPr/>
          <p:nvPr/>
        </p:nvSpPr>
        <p:spPr>
          <a:xfrm>
            <a:off x="6853243" y="2367948"/>
            <a:ext cx="818900" cy="724050"/>
          </a:xfrm>
          <a:custGeom>
            <a:avLst/>
            <a:gdLst/>
            <a:ahLst/>
            <a:cxnLst/>
            <a:rect l="l" t="t" r="r" b="b"/>
            <a:pathLst>
              <a:path w="32756" h="28962" extrusionOk="0">
                <a:moveTo>
                  <a:pt x="29528" y="1502"/>
                </a:moveTo>
                <a:cubicBezTo>
                  <a:pt x="20936" y="5798"/>
                  <a:pt x="13680" y="12538"/>
                  <a:pt x="6888" y="19330"/>
                </a:cubicBezTo>
                <a:cubicBezTo>
                  <a:pt x="4313" y="21905"/>
                  <a:pt x="-1494" y="24981"/>
                  <a:pt x="379" y="28103"/>
                </a:cubicBezTo>
                <a:cubicBezTo>
                  <a:pt x="1733" y="30359"/>
                  <a:pt x="5764" y="27476"/>
                  <a:pt x="8020" y="26122"/>
                </a:cubicBezTo>
                <a:cubicBezTo>
                  <a:pt x="16675" y="20929"/>
                  <a:pt x="25767" y="15608"/>
                  <a:pt x="32075" y="7728"/>
                </a:cubicBezTo>
                <a:cubicBezTo>
                  <a:pt x="33636" y="5778"/>
                  <a:pt x="32045" y="-1708"/>
                  <a:pt x="30660" y="370"/>
                </a:cubicBezTo>
              </a:path>
            </a:pathLst>
          </a:custGeom>
          <a:noFill/>
          <a:ln w="9525" cap="flat" cmpd="sng">
            <a:solidFill>
              <a:schemeClr val="dk2"/>
            </a:solidFill>
            <a:prstDash val="solid"/>
            <a:round/>
            <a:headEnd type="none" w="med" len="med"/>
            <a:tailEnd type="none" w="med" len="med"/>
          </a:ln>
        </p:spPr>
      </p:sp>
      <p:cxnSp>
        <p:nvCxnSpPr>
          <p:cNvPr id="91" name="Google Shape;91;p17"/>
          <p:cNvCxnSpPr/>
          <p:nvPr/>
        </p:nvCxnSpPr>
        <p:spPr>
          <a:xfrm rot="10800000">
            <a:off x="6933350" y="2483250"/>
            <a:ext cx="177000" cy="410400"/>
          </a:xfrm>
          <a:prstGeom prst="straightConnector1">
            <a:avLst/>
          </a:prstGeom>
          <a:noFill/>
          <a:ln w="9525" cap="flat" cmpd="sng">
            <a:solidFill>
              <a:schemeClr val="dk2"/>
            </a:solidFill>
            <a:prstDash val="solid"/>
            <a:round/>
            <a:headEnd type="none" w="med" len="med"/>
            <a:tailEnd type="none" w="med" len="med"/>
          </a:ln>
        </p:spPr>
      </p:cxnSp>
      <p:cxnSp>
        <p:nvCxnSpPr>
          <p:cNvPr id="92" name="Google Shape;92;p17"/>
          <p:cNvCxnSpPr/>
          <p:nvPr/>
        </p:nvCxnSpPr>
        <p:spPr>
          <a:xfrm rot="10800000">
            <a:off x="7301425" y="2327750"/>
            <a:ext cx="99000" cy="282900"/>
          </a:xfrm>
          <a:prstGeom prst="straightConnector1">
            <a:avLst/>
          </a:prstGeom>
          <a:noFill/>
          <a:ln w="9525" cap="flat" cmpd="sng">
            <a:solidFill>
              <a:schemeClr val="dk2"/>
            </a:solidFill>
            <a:prstDash val="solid"/>
            <a:round/>
            <a:headEnd type="none" w="med" len="med"/>
            <a:tailEnd type="none" w="med" len="med"/>
          </a:ln>
        </p:spPr>
      </p:cxnSp>
      <p:cxnSp>
        <p:nvCxnSpPr>
          <p:cNvPr id="93" name="Google Shape;93;p17"/>
          <p:cNvCxnSpPr/>
          <p:nvPr/>
        </p:nvCxnSpPr>
        <p:spPr>
          <a:xfrm>
            <a:off x="7216475" y="2829975"/>
            <a:ext cx="212400" cy="346800"/>
          </a:xfrm>
          <a:prstGeom prst="straightConnector1">
            <a:avLst/>
          </a:prstGeom>
          <a:noFill/>
          <a:ln w="9525" cap="flat" cmpd="sng">
            <a:solidFill>
              <a:schemeClr val="dk2"/>
            </a:solidFill>
            <a:prstDash val="solid"/>
            <a:round/>
            <a:headEnd type="none" w="med" len="med"/>
            <a:tailEnd type="none" w="med" len="med"/>
          </a:ln>
        </p:spPr>
      </p:cxnSp>
      <p:cxnSp>
        <p:nvCxnSpPr>
          <p:cNvPr id="94" name="Google Shape;94;p17"/>
          <p:cNvCxnSpPr/>
          <p:nvPr/>
        </p:nvCxnSpPr>
        <p:spPr>
          <a:xfrm>
            <a:off x="7577300" y="2568225"/>
            <a:ext cx="226500" cy="2265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Other river hazards</a:t>
            </a:r>
            <a:endParaRPr/>
          </a:p>
        </p:txBody>
      </p:sp>
      <p:sp>
        <p:nvSpPr>
          <p:cNvPr id="111" name="Google Shape;111;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-logs</a:t>
            </a:r>
            <a:endParaRPr/>
          </a:p>
          <a:p>
            <a:pPr marL="0" lvl="0" indent="0" algn="l" rtl="0">
              <a:spcBef>
                <a:spcPts val="1200"/>
              </a:spcBef>
              <a:spcAft>
                <a:spcPts val="0"/>
              </a:spcAft>
              <a:buNone/>
            </a:pPr>
            <a:r>
              <a:rPr lang="en"/>
              <a:t>-gravel bars</a:t>
            </a:r>
            <a:endParaRPr/>
          </a:p>
          <a:p>
            <a:pPr marL="0" lvl="0" indent="0" algn="l" rtl="0">
              <a:spcBef>
                <a:spcPts val="1200"/>
              </a:spcBef>
              <a:spcAft>
                <a:spcPts val="0"/>
              </a:spcAft>
              <a:buNone/>
            </a:pPr>
            <a:r>
              <a:rPr lang="en"/>
              <a:t>-speed boats</a:t>
            </a:r>
            <a:endParaRPr/>
          </a:p>
          <a:p>
            <a:pPr marL="0" lvl="0" indent="0" algn="l" rtl="0">
              <a:spcBef>
                <a:spcPts val="1200"/>
              </a:spcBef>
              <a:spcAft>
                <a:spcPts val="0"/>
              </a:spcAft>
              <a:buNone/>
            </a:pPr>
            <a:r>
              <a:rPr lang="en"/>
              <a:t>-other manual boats</a:t>
            </a:r>
            <a:endParaRPr/>
          </a:p>
          <a:p>
            <a:pPr marL="0" lvl="0" indent="0" algn="l" rtl="0">
              <a:spcBef>
                <a:spcPts val="1200"/>
              </a:spcBef>
              <a:spcAft>
                <a:spcPts val="0"/>
              </a:spcAft>
              <a:buNone/>
            </a:pPr>
            <a:r>
              <a:rPr lang="en"/>
              <a:t>-fishing lines</a:t>
            </a:r>
            <a:endParaRPr/>
          </a:p>
          <a:p>
            <a:pPr marL="0" lvl="0" indent="0" algn="l" rtl="0">
              <a:spcBef>
                <a:spcPts val="1200"/>
              </a:spcBef>
              <a:spcAft>
                <a:spcPts val="1200"/>
              </a:spcAft>
              <a:buNone/>
            </a:pPr>
            <a:r>
              <a:rPr lang="en"/>
              <a:t>-the bridge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On Regatta Day</a:t>
            </a:r>
            <a:endParaRPr/>
          </a:p>
        </p:txBody>
      </p:sp>
      <p:sp>
        <p:nvSpPr>
          <p:cNvPr id="142" name="Google Shape;142;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a:solidFill>
                  <a:srgbClr val="000000"/>
                </a:solidFill>
                <a:highlight>
                  <a:srgbClr val="FFFFFF"/>
                </a:highlight>
                <a:latin typeface="Arial"/>
                <a:ea typeface="Arial"/>
                <a:cs typeface="Arial"/>
                <a:sym typeface="Arial"/>
              </a:rPr>
              <a:t>"If all my coaches unexpectedly got called away to deal with something else, do I still know everything I need to know to get my boat launched?"</a:t>
            </a:r>
            <a:endParaRPr sz="1200">
              <a:solidFill>
                <a:srgbClr val="000000"/>
              </a:solidFill>
              <a:highlight>
                <a:srgbClr val="FFFFFF"/>
              </a:highlight>
              <a:latin typeface="Arial"/>
              <a:ea typeface="Arial"/>
              <a:cs typeface="Arial"/>
              <a:sym typeface="Arial"/>
            </a:endParaRPr>
          </a:p>
          <a:p>
            <a:pPr marL="0" lvl="0" indent="0" algn="l" rtl="0">
              <a:spcBef>
                <a:spcPts val="1200"/>
              </a:spcBef>
              <a:spcAft>
                <a:spcPts val="0"/>
              </a:spcAft>
              <a:buNone/>
            </a:pPr>
            <a:r>
              <a:rPr lang="en" sz="1200">
                <a:solidFill>
                  <a:srgbClr val="000000"/>
                </a:solidFill>
                <a:highlight>
                  <a:srgbClr val="FFFFFF"/>
                </a:highlight>
                <a:latin typeface="Arial"/>
                <a:ea typeface="Arial"/>
                <a:cs typeface="Arial"/>
                <a:sym typeface="Arial"/>
              </a:rPr>
              <a:t>-bow number</a:t>
            </a:r>
            <a:endParaRPr sz="1200">
              <a:solidFill>
                <a:srgbClr val="000000"/>
              </a:solidFill>
              <a:highlight>
                <a:srgbClr val="FFFFFF"/>
              </a:highlight>
              <a:latin typeface="Arial"/>
              <a:ea typeface="Arial"/>
              <a:cs typeface="Arial"/>
              <a:sym typeface="Arial"/>
            </a:endParaRPr>
          </a:p>
          <a:p>
            <a:pPr marL="0" lvl="0" indent="0" algn="l" rtl="0">
              <a:spcBef>
                <a:spcPts val="1200"/>
              </a:spcBef>
              <a:spcAft>
                <a:spcPts val="0"/>
              </a:spcAft>
              <a:buNone/>
            </a:pPr>
            <a:r>
              <a:rPr lang="en" sz="1200">
                <a:solidFill>
                  <a:srgbClr val="000000"/>
                </a:solidFill>
                <a:highlight>
                  <a:srgbClr val="FFFFFF"/>
                </a:highlight>
                <a:latin typeface="Arial"/>
                <a:ea typeface="Arial"/>
                <a:cs typeface="Arial"/>
                <a:sym typeface="Arial"/>
              </a:rPr>
              <a:t>-race number &amp; event title example event 18, mixed novice 4+</a:t>
            </a:r>
            <a:endParaRPr sz="1200">
              <a:solidFill>
                <a:srgbClr val="000000"/>
              </a:solidFill>
              <a:highlight>
                <a:srgbClr val="FFFFFF"/>
              </a:highlight>
              <a:latin typeface="Arial"/>
              <a:ea typeface="Arial"/>
              <a:cs typeface="Arial"/>
              <a:sym typeface="Arial"/>
            </a:endParaRPr>
          </a:p>
          <a:p>
            <a:pPr marL="0" lvl="0" indent="0" algn="l" rtl="0">
              <a:spcBef>
                <a:spcPts val="1200"/>
              </a:spcBef>
              <a:spcAft>
                <a:spcPts val="0"/>
              </a:spcAft>
              <a:buNone/>
            </a:pPr>
            <a:r>
              <a:rPr lang="en" sz="1200">
                <a:solidFill>
                  <a:srgbClr val="000000"/>
                </a:solidFill>
                <a:highlight>
                  <a:srgbClr val="FFFFFF"/>
                </a:highlight>
                <a:latin typeface="Arial"/>
                <a:ea typeface="Arial"/>
                <a:cs typeface="Arial"/>
                <a:sym typeface="Arial"/>
              </a:rPr>
              <a:t>-launch time </a:t>
            </a:r>
            <a:endParaRPr sz="1200">
              <a:solidFill>
                <a:srgbClr val="000000"/>
              </a:solidFill>
              <a:highlight>
                <a:srgbClr val="FFFFFF"/>
              </a:highlight>
              <a:latin typeface="Arial"/>
              <a:ea typeface="Arial"/>
              <a:cs typeface="Arial"/>
              <a:sym typeface="Arial"/>
            </a:endParaRPr>
          </a:p>
          <a:p>
            <a:pPr marL="0" lvl="0" indent="0" algn="l" rtl="0">
              <a:spcBef>
                <a:spcPts val="1200"/>
              </a:spcBef>
              <a:spcAft>
                <a:spcPts val="0"/>
              </a:spcAft>
              <a:buNone/>
            </a:pPr>
            <a:r>
              <a:rPr lang="en" sz="1200">
                <a:solidFill>
                  <a:srgbClr val="000000"/>
                </a:solidFill>
                <a:highlight>
                  <a:srgbClr val="FFFFFF"/>
                </a:highlight>
                <a:latin typeface="Arial"/>
                <a:ea typeface="Arial"/>
                <a:cs typeface="Arial"/>
                <a:sym typeface="Arial"/>
              </a:rPr>
              <a:t>	- -depends on race, when in doubt, go early</a:t>
            </a:r>
            <a:endParaRPr sz="1200">
              <a:solidFill>
                <a:srgbClr val="000000"/>
              </a:solidFill>
              <a:highlight>
                <a:srgbClr val="FFFFFF"/>
              </a:highlight>
              <a:latin typeface="Arial"/>
              <a:ea typeface="Arial"/>
              <a:cs typeface="Arial"/>
              <a:sym typeface="Arial"/>
            </a:endParaRPr>
          </a:p>
          <a:p>
            <a:pPr marL="0" lvl="0" indent="0" algn="l" rtl="0">
              <a:spcBef>
                <a:spcPts val="1200"/>
              </a:spcBef>
              <a:spcAft>
                <a:spcPts val="0"/>
              </a:spcAft>
              <a:buNone/>
            </a:pPr>
            <a:r>
              <a:rPr lang="en" sz="1200">
                <a:solidFill>
                  <a:srgbClr val="000000"/>
                </a:solidFill>
                <a:highlight>
                  <a:srgbClr val="FFFFFF"/>
                </a:highlight>
                <a:latin typeface="Arial"/>
                <a:ea typeface="Arial"/>
                <a:cs typeface="Arial"/>
                <a:sym typeface="Arial"/>
              </a:rPr>
              <a:t>	-1Ks. Launch about 30 minutes ahead, stretch 1 hour before, hands on 45 minutes before</a:t>
            </a:r>
            <a:endParaRPr sz="1200">
              <a:solidFill>
                <a:srgbClr val="000000"/>
              </a:solidFill>
              <a:highlight>
                <a:srgbClr val="FFFFFF"/>
              </a:highlight>
              <a:latin typeface="Arial"/>
              <a:ea typeface="Arial"/>
              <a:cs typeface="Arial"/>
              <a:sym typeface="Arial"/>
            </a:endParaRPr>
          </a:p>
          <a:p>
            <a:pPr marL="0" lvl="0" indent="0" algn="l" rtl="0">
              <a:spcBef>
                <a:spcPts val="1200"/>
              </a:spcBef>
              <a:spcAft>
                <a:spcPts val="0"/>
              </a:spcAft>
              <a:buNone/>
            </a:pPr>
            <a:r>
              <a:rPr lang="en" sz="1200">
                <a:solidFill>
                  <a:srgbClr val="000000"/>
                </a:solidFill>
                <a:highlight>
                  <a:srgbClr val="FFFFFF"/>
                </a:highlight>
                <a:latin typeface="Arial"/>
                <a:ea typeface="Arial"/>
                <a:cs typeface="Arial"/>
                <a:sym typeface="Arial"/>
              </a:rPr>
              <a:t>	-5Ks. Launch about 45 minutes ahead, stretch 1.25 hour before, hands on 1 hour before</a:t>
            </a:r>
            <a:endParaRPr sz="1200">
              <a:solidFill>
                <a:srgbClr val="000000"/>
              </a:solidFill>
              <a:highlight>
                <a:srgbClr val="FFFFFF"/>
              </a:highlight>
              <a:latin typeface="Arial"/>
              <a:ea typeface="Arial"/>
              <a:cs typeface="Arial"/>
              <a:sym typeface="Arial"/>
            </a:endParaRPr>
          </a:p>
          <a:p>
            <a:pPr marL="0" lvl="0" indent="0" algn="l" rtl="0">
              <a:spcBef>
                <a:spcPts val="1200"/>
              </a:spcBef>
              <a:spcAft>
                <a:spcPts val="0"/>
              </a:spcAft>
              <a:buNone/>
            </a:pPr>
            <a:r>
              <a:rPr lang="en" sz="1200">
                <a:solidFill>
                  <a:srgbClr val="000000"/>
                </a:solidFill>
                <a:highlight>
                  <a:srgbClr val="FFFFFF"/>
                </a:highlight>
                <a:latin typeface="Arial"/>
                <a:ea typeface="Arial"/>
                <a:cs typeface="Arial"/>
                <a:sym typeface="Arial"/>
              </a:rPr>
              <a:t>-make sure boat doesn’t hit anything, when in doubt, weigh enough and go look to see if something will clear</a:t>
            </a:r>
            <a:endParaRPr sz="1200">
              <a:solidFill>
                <a:srgbClr val="000000"/>
              </a:solidFill>
              <a:highlight>
                <a:srgbClr val="FFFFFF"/>
              </a:highlight>
              <a:latin typeface="Arial"/>
              <a:ea typeface="Arial"/>
              <a:cs typeface="Arial"/>
              <a:sym typeface="Arial"/>
            </a:endParaRPr>
          </a:p>
          <a:p>
            <a:pPr marL="0" lvl="0" indent="0" algn="l" rtl="0">
              <a:spcBef>
                <a:spcPts val="1200"/>
              </a:spcBef>
              <a:spcAft>
                <a:spcPts val="1200"/>
              </a:spcAft>
              <a:buNone/>
            </a:pPr>
            <a:endParaRPr sz="1200">
              <a:solidFill>
                <a:srgbClr val="000000"/>
              </a:solidFill>
              <a:highlight>
                <a:srgbClr val="FFFFFF"/>
              </a:highlight>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Coxing a 1 k race</a:t>
            </a:r>
            <a:endParaRPr dirty="0"/>
          </a:p>
        </p:txBody>
      </p:sp>
      <p:sp>
        <p:nvSpPr>
          <p:cNvPr id="148" name="Google Shape;148;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32500" lnSpcReduction="20000"/>
          </a:bodyPr>
          <a:lstStyle/>
          <a:p>
            <a:pPr marL="0" lvl="0" indent="0" algn="l" rtl="0">
              <a:spcBef>
                <a:spcPts val="0"/>
              </a:spcBef>
              <a:spcAft>
                <a:spcPts val="0"/>
              </a:spcAft>
              <a:buNone/>
            </a:pPr>
            <a:r>
              <a:rPr lang="en" dirty="0"/>
              <a:t>Know where the moves are, make a plan with the boat and coach ahead of time</a:t>
            </a:r>
            <a:endParaRPr dirty="0"/>
          </a:p>
          <a:p>
            <a:pPr marL="0" lvl="0" indent="0" algn="l" rtl="0">
              <a:spcBef>
                <a:spcPts val="1200"/>
              </a:spcBef>
              <a:spcAft>
                <a:spcPts val="0"/>
              </a:spcAft>
              <a:buNone/>
            </a:pPr>
            <a:r>
              <a:rPr lang="en" dirty="0"/>
              <a:t>Call out the start 5 by what they are, ¾, ½. ½, ¾, lengthen, full,</a:t>
            </a:r>
            <a:endParaRPr dirty="0"/>
          </a:p>
          <a:p>
            <a:pPr marL="0" lvl="0" indent="0" algn="l" rtl="0">
              <a:spcBef>
                <a:spcPts val="1200"/>
              </a:spcBef>
              <a:spcAft>
                <a:spcPts val="0"/>
              </a:spcAft>
              <a:buNone/>
            </a:pPr>
            <a:r>
              <a:rPr lang="en" dirty="0"/>
              <a:t>High ten (call the numbers and if you can add some flair)</a:t>
            </a:r>
            <a:endParaRPr dirty="0"/>
          </a:p>
          <a:p>
            <a:pPr marL="0" lvl="0" indent="0" algn="l" rtl="0">
              <a:spcBef>
                <a:spcPts val="1200"/>
              </a:spcBef>
              <a:spcAft>
                <a:spcPts val="0"/>
              </a:spcAft>
              <a:buNone/>
            </a:pPr>
            <a:r>
              <a:rPr lang="en" dirty="0"/>
              <a:t>Settle</a:t>
            </a:r>
            <a:endParaRPr dirty="0"/>
          </a:p>
          <a:p>
            <a:pPr marL="0" lvl="0" indent="0" algn="l" rtl="0">
              <a:spcBef>
                <a:spcPts val="1200"/>
              </a:spcBef>
              <a:spcAft>
                <a:spcPts val="0"/>
              </a:spcAft>
              <a:buNone/>
            </a:pPr>
            <a:r>
              <a:rPr lang="en" dirty="0"/>
              <a:t>Call 10 to breathe somewhere in the middle</a:t>
            </a:r>
            <a:endParaRPr dirty="0"/>
          </a:p>
          <a:p>
            <a:pPr marL="0" lvl="0" indent="0" algn="l" rtl="0">
              <a:spcBef>
                <a:spcPts val="1200"/>
              </a:spcBef>
              <a:spcAft>
                <a:spcPts val="0"/>
              </a:spcAft>
              <a:buNone/>
            </a:pPr>
            <a:r>
              <a:rPr lang="en" dirty="0"/>
              <a:t>Find out what motivates the athletes in your boat and say something for each of them at some point</a:t>
            </a:r>
            <a:endParaRPr dirty="0"/>
          </a:p>
          <a:p>
            <a:pPr marL="0" lvl="0" indent="0" algn="l" rtl="0">
              <a:spcBef>
                <a:spcPts val="1200"/>
              </a:spcBef>
              <a:spcAft>
                <a:spcPts val="0"/>
              </a:spcAft>
              <a:buNone/>
            </a:pPr>
            <a:r>
              <a:rPr lang="en" dirty="0"/>
              <a:t>Make sure to call power 10s, and the sprint</a:t>
            </a:r>
            <a:endParaRPr dirty="0"/>
          </a:p>
          <a:p>
            <a:pPr marL="0" lvl="0" indent="0" algn="l" rtl="0">
              <a:spcBef>
                <a:spcPts val="1200"/>
              </a:spcBef>
              <a:spcAft>
                <a:spcPts val="0"/>
              </a:spcAft>
              <a:buNone/>
            </a:pPr>
            <a:r>
              <a:rPr lang="en" dirty="0"/>
              <a:t>Periodically tell stroke seat (not the entire boat) if you are off stroke rate. Also tell them stroke rate right at the settle, and after the 500 and into the sprint at a minimum.</a:t>
            </a:r>
            <a:endParaRPr dirty="0"/>
          </a:p>
          <a:p>
            <a:pPr marL="0" lvl="0" indent="0" algn="l" rtl="0">
              <a:spcBef>
                <a:spcPts val="1200"/>
              </a:spcBef>
              <a:spcAft>
                <a:spcPts val="0"/>
              </a:spcAft>
              <a:buNone/>
            </a:pPr>
            <a:r>
              <a:rPr lang="en" dirty="0"/>
              <a:t>State position to other boats if it is possible to make a move to motivate crews, but if a move is impossible, don’t mention, “you’re 2 lengths behind another crew”</a:t>
            </a:r>
            <a:endParaRPr dirty="0"/>
          </a:p>
          <a:p>
            <a:pPr marL="0" lvl="0" indent="0" algn="l" rtl="0">
              <a:spcBef>
                <a:spcPts val="1200"/>
              </a:spcBef>
              <a:spcAft>
                <a:spcPts val="0"/>
              </a:spcAft>
              <a:buNone/>
            </a:pPr>
            <a:r>
              <a:rPr lang="en" dirty="0"/>
              <a:t>This is not a time to coach technique except boat set</a:t>
            </a:r>
            <a:endParaRPr dirty="0"/>
          </a:p>
          <a:p>
            <a:pPr marL="0" lvl="0" indent="0" algn="l" rtl="0">
              <a:spcBef>
                <a:spcPts val="1200"/>
              </a:spcBef>
              <a:spcAft>
                <a:spcPts val="0"/>
              </a:spcAft>
              <a:buNone/>
            </a:pPr>
            <a:r>
              <a:rPr lang="en" dirty="0"/>
              <a:t>Keep a straight course with the rudder, athlete power differentials should only be used in emergencies</a:t>
            </a:r>
            <a:endParaRPr dirty="0"/>
          </a:p>
          <a:p>
            <a:pPr marL="0" lvl="0" indent="0" algn="l" rtl="0">
              <a:spcBef>
                <a:spcPts val="1200"/>
              </a:spcBef>
              <a:spcAft>
                <a:spcPts val="0"/>
              </a:spcAft>
              <a:buNone/>
            </a:pPr>
            <a:r>
              <a:rPr lang="en" dirty="0"/>
              <a:t>Natalie Coxing, starts at 1:30  This is what realistically you will sound like if you aren’t a trained coxswain. I would probably be a little bit more excited if this had been recorded in a boat, but this was recorded in my office. The words are right, it just needs more enthusiasm.</a:t>
            </a:r>
            <a:endParaRPr dirty="0"/>
          </a:p>
          <a:p>
            <a:pPr marL="0" lvl="0" indent="0" algn="l" rtl="0">
              <a:spcBef>
                <a:spcPts val="1200"/>
              </a:spcBef>
              <a:spcAft>
                <a:spcPts val="1200"/>
              </a:spcAft>
              <a:buNone/>
            </a:pPr>
            <a:r>
              <a:rPr lang="en" dirty="0"/>
              <a:t>https://www.youtube.com/watch?v=pOCWKG_8Eoc</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Coxing a 5 k race</a:t>
            </a:r>
            <a:endParaRPr/>
          </a:p>
        </p:txBody>
      </p:sp>
      <p:sp>
        <p:nvSpPr>
          <p:cNvPr id="154" name="Google Shape;154;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a:t>These are long, and you need a lot to talk about</a:t>
            </a:r>
            <a:endParaRPr/>
          </a:p>
          <a:p>
            <a:pPr marL="0" lvl="0" indent="0" algn="l" rtl="0">
              <a:spcBef>
                <a:spcPts val="1200"/>
              </a:spcBef>
              <a:spcAft>
                <a:spcPts val="0"/>
              </a:spcAft>
              <a:buNone/>
            </a:pPr>
            <a:r>
              <a:rPr lang="en"/>
              <a:t>Practice at home by trying to talk for 30 minutes straight</a:t>
            </a:r>
            <a:endParaRPr/>
          </a:p>
          <a:p>
            <a:pPr marL="0" lvl="0" indent="0" algn="l" rtl="0">
              <a:spcBef>
                <a:spcPts val="1200"/>
              </a:spcBef>
              <a:spcAft>
                <a:spcPts val="0"/>
              </a:spcAft>
              <a:buNone/>
            </a:pPr>
            <a:r>
              <a:rPr lang="en"/>
              <a:t>Motivational stories, jokes, 10s for everything under the sun, have them ready</a:t>
            </a:r>
            <a:endParaRPr/>
          </a:p>
          <a:p>
            <a:pPr marL="0" lvl="0" indent="0" algn="l" rtl="0">
              <a:spcBef>
                <a:spcPts val="1200"/>
              </a:spcBef>
              <a:spcAft>
                <a:spcPts val="0"/>
              </a:spcAft>
              <a:buNone/>
            </a:pPr>
            <a:r>
              <a:rPr lang="en"/>
              <a:t>Position in the race is important for athletes to know. Pay attention to buoys, and don’t be wrong when you state distances within the race</a:t>
            </a:r>
            <a:endParaRPr/>
          </a:p>
          <a:p>
            <a:pPr marL="0" lvl="0" indent="0" algn="l" rtl="0">
              <a:spcBef>
                <a:spcPts val="1200"/>
              </a:spcBef>
              <a:spcAft>
                <a:spcPts val="0"/>
              </a:spcAft>
              <a:buNone/>
            </a:pPr>
            <a:r>
              <a:rPr lang="en"/>
              <a:t>Reminders to sit up tall, or lengthen are good, but don’t get too into the details of technical coaching during a race</a:t>
            </a:r>
            <a:endParaRPr/>
          </a:p>
          <a:p>
            <a:pPr marL="0" lvl="0" indent="0" algn="l" rtl="0">
              <a:spcBef>
                <a:spcPts val="1200"/>
              </a:spcBef>
              <a:spcAft>
                <a:spcPts val="0"/>
              </a:spcAft>
              <a:buNone/>
            </a:pPr>
            <a:r>
              <a:rPr lang="en"/>
              <a:t>Don’t get hung up on stroke rate as long as the boat is moving efficiently, it will be slower than a sprint race</a:t>
            </a:r>
            <a:endParaRPr/>
          </a:p>
          <a:p>
            <a:pPr marL="0" lvl="0" indent="0" algn="l" rtl="0">
              <a:spcBef>
                <a:spcPts val="1200"/>
              </a:spcBef>
              <a:spcAft>
                <a:spcPts val="0"/>
              </a:spcAft>
              <a:buNone/>
            </a:pPr>
            <a:r>
              <a:rPr lang="en"/>
              <a:t>Know right of way rules, and follow them</a:t>
            </a:r>
            <a:endParaRPr/>
          </a:p>
          <a:p>
            <a:pPr marL="0" lvl="0" indent="0" algn="l" rtl="0">
              <a:spcBef>
                <a:spcPts val="1200"/>
              </a:spcBef>
              <a:spcAft>
                <a:spcPts val="0"/>
              </a:spcAft>
              <a:buNone/>
            </a:pPr>
            <a:r>
              <a:rPr lang="en"/>
              <a:t>Select a good line, the difference between a good line and a bad line in a head race can mean the world, especially when everyone else’s handicaps are so big.</a:t>
            </a:r>
            <a:endParaRPr/>
          </a:p>
          <a:p>
            <a:pPr marL="0" lvl="0" indent="0" algn="l" rtl="0">
              <a:spcBef>
                <a:spcPts val="1200"/>
              </a:spcBef>
              <a:spcAft>
                <a:spcPts val="1200"/>
              </a:spcAft>
              <a:buNone/>
            </a:pPr>
            <a:r>
              <a:rPr lang="en"/>
              <a:t>Don’t hit anything!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Cox box-things to know</a:t>
            </a:r>
            <a:endParaRPr dirty="0"/>
          </a:p>
        </p:txBody>
      </p:sp>
      <p:sp>
        <p:nvSpPr>
          <p:cNvPr id="124" name="Google Shape;124;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How to plug it in</a:t>
            </a:r>
            <a:endParaRPr/>
          </a:p>
          <a:p>
            <a:pPr marL="0" lvl="0" indent="0" algn="l" rtl="0">
              <a:spcBef>
                <a:spcPts val="1200"/>
              </a:spcBef>
              <a:spcAft>
                <a:spcPts val="0"/>
              </a:spcAft>
              <a:buNone/>
            </a:pPr>
            <a:r>
              <a:rPr lang="en"/>
              <a:t>What info it shows</a:t>
            </a:r>
            <a:endParaRPr/>
          </a:p>
          <a:p>
            <a:pPr marL="0" lvl="0" indent="0" algn="l" rtl="0">
              <a:spcBef>
                <a:spcPts val="1200"/>
              </a:spcBef>
              <a:spcAft>
                <a:spcPts val="0"/>
              </a:spcAft>
              <a:buNone/>
            </a:pPr>
            <a:r>
              <a:rPr lang="en"/>
              <a:t>How to reset it</a:t>
            </a:r>
            <a:endParaRPr/>
          </a:p>
          <a:p>
            <a:pPr marL="0" lvl="0" indent="0" algn="l" rtl="0">
              <a:spcBef>
                <a:spcPts val="1200"/>
              </a:spcBef>
              <a:spcAft>
                <a:spcPts val="0"/>
              </a:spcAft>
              <a:buNone/>
            </a:pPr>
            <a:r>
              <a:rPr lang="en"/>
              <a:t>How to wear it</a:t>
            </a:r>
            <a:endParaRPr/>
          </a:p>
          <a:p>
            <a:pPr marL="0" lvl="0" indent="0" algn="l" rtl="0">
              <a:spcBef>
                <a:spcPts val="1200"/>
              </a:spcBef>
              <a:spcAft>
                <a:spcPts val="1200"/>
              </a:spcAft>
              <a:buNone/>
            </a:pPr>
            <a:r>
              <a:rPr lang="en"/>
              <a:t>Remember to take it out to the boat when you are done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steering</a:t>
            </a:r>
            <a:endParaRPr/>
          </a:p>
        </p:txBody>
      </p:sp>
      <p:sp>
        <p:nvSpPr>
          <p:cNvPr id="72" name="Google Shape;72;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a:t>Push the hand forward the direction you want to go (opposite of driving a car or riding a bike)</a:t>
            </a:r>
            <a:endParaRPr/>
          </a:p>
          <a:p>
            <a:pPr marL="0" lvl="0" indent="0" algn="l" rtl="0">
              <a:spcBef>
                <a:spcPts val="1200"/>
              </a:spcBef>
              <a:spcAft>
                <a:spcPts val="0"/>
              </a:spcAft>
              <a:buNone/>
            </a:pPr>
            <a:r>
              <a:rPr lang="en"/>
              <a:t>Try to only steer when blades are in the water (it really affects the set when you do it on the recovery) go back to neutral in between</a:t>
            </a:r>
            <a:endParaRPr/>
          </a:p>
          <a:p>
            <a:pPr marL="0" lvl="0" indent="0" algn="l" rtl="0">
              <a:spcBef>
                <a:spcPts val="1200"/>
              </a:spcBef>
              <a:spcAft>
                <a:spcPts val="0"/>
              </a:spcAft>
              <a:buNone/>
            </a:pPr>
            <a:r>
              <a:rPr lang="en"/>
              <a:t>Most of our boats have something signifying the neutral position</a:t>
            </a:r>
            <a:endParaRPr/>
          </a:p>
          <a:p>
            <a:pPr marL="0" lvl="0" indent="0" algn="l" rtl="0">
              <a:spcBef>
                <a:spcPts val="1200"/>
              </a:spcBef>
              <a:spcAft>
                <a:spcPts val="0"/>
              </a:spcAft>
              <a:buNone/>
            </a:pPr>
            <a:r>
              <a:rPr lang="en"/>
              <a:t>Small movements are very important, don’t over correct</a:t>
            </a:r>
            <a:endParaRPr/>
          </a:p>
          <a:p>
            <a:pPr marL="0" lvl="0" indent="0" algn="l" rtl="0">
              <a:spcBef>
                <a:spcPts val="1200"/>
              </a:spcBef>
              <a:spcAft>
                <a:spcPts val="0"/>
              </a:spcAft>
              <a:buNone/>
            </a:pPr>
            <a:r>
              <a:rPr lang="en"/>
              <a:t>It usually takes about 3 strokes to see results of when you change direction, so if you only need a little change, you may stop steering before you see a change. </a:t>
            </a:r>
            <a:endParaRPr/>
          </a:p>
          <a:p>
            <a:pPr marL="0" lvl="0" indent="0" algn="l" rtl="0">
              <a:spcBef>
                <a:spcPts val="1200"/>
              </a:spcBef>
              <a:spcAft>
                <a:spcPts val="0"/>
              </a:spcAft>
              <a:buNone/>
            </a:pPr>
            <a:r>
              <a:rPr lang="en"/>
              <a:t>If you wait until you are pointed at the correct direction to stop steering, you will overcorrect</a:t>
            </a:r>
            <a:endParaRPr/>
          </a:p>
          <a:p>
            <a:pPr marL="0" lvl="0" indent="0" algn="l" rtl="0">
              <a:spcBef>
                <a:spcPts val="1200"/>
              </a:spcBef>
              <a:spcAft>
                <a:spcPts val="0"/>
              </a:spcAft>
              <a:buNone/>
            </a:pPr>
            <a:r>
              <a:rPr lang="en"/>
              <a:t>Some boats are more agile than others and turn faster. The 8+ for example, steers like a dream, some new coxswains hate it because it is so responsive, but small movements are key</a:t>
            </a:r>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Coxswain responsibilities (in order of precedence)</a:t>
            </a:r>
            <a:endParaRPr/>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a:t>1.monitor the safety of athletes, including yourself for heat, river conditions, boat traffic, cold, exhaustion, etc. </a:t>
            </a:r>
            <a:endParaRPr/>
          </a:p>
          <a:p>
            <a:pPr marL="0" lvl="0" indent="0" algn="l" rtl="0">
              <a:spcBef>
                <a:spcPts val="1200"/>
              </a:spcBef>
              <a:spcAft>
                <a:spcPts val="0"/>
              </a:spcAft>
              <a:buNone/>
            </a:pPr>
            <a:r>
              <a:rPr lang="en"/>
              <a:t>2.make judgement calls that align with safety, when in doubt, come back to the dock</a:t>
            </a:r>
            <a:endParaRPr/>
          </a:p>
          <a:p>
            <a:pPr marL="0" lvl="0" indent="0" algn="l" rtl="0">
              <a:spcBef>
                <a:spcPts val="1200"/>
              </a:spcBef>
              <a:spcAft>
                <a:spcPts val="0"/>
              </a:spcAft>
              <a:buNone/>
            </a:pPr>
            <a:r>
              <a:rPr lang="en"/>
              <a:t>3.protect the equipment. If you damage equipment while you are coxing, you are financially liable to repair it, so don’t hit anything!!! This is on land as well as on the water</a:t>
            </a:r>
            <a:endParaRPr/>
          </a:p>
          <a:p>
            <a:pPr marL="0" lvl="0" indent="0" algn="l" rtl="0">
              <a:spcBef>
                <a:spcPts val="1200"/>
              </a:spcBef>
              <a:spcAft>
                <a:spcPts val="0"/>
              </a:spcAft>
              <a:buNone/>
            </a:pPr>
            <a:r>
              <a:rPr lang="en"/>
              <a:t>4.steering</a:t>
            </a:r>
            <a:endParaRPr/>
          </a:p>
          <a:p>
            <a:pPr marL="0" lvl="0" indent="0" algn="l" rtl="0">
              <a:spcBef>
                <a:spcPts val="1200"/>
              </a:spcBef>
              <a:spcAft>
                <a:spcPts val="0"/>
              </a:spcAft>
              <a:buNone/>
            </a:pPr>
            <a:r>
              <a:rPr lang="en"/>
              <a:t>5. Coordination of who is rowing when</a:t>
            </a:r>
            <a:endParaRPr/>
          </a:p>
          <a:p>
            <a:pPr marL="0" lvl="0" indent="0" algn="l" rtl="0">
              <a:spcBef>
                <a:spcPts val="1200"/>
              </a:spcBef>
              <a:spcAft>
                <a:spcPts val="1200"/>
              </a:spcAft>
              <a:buNone/>
            </a:pPr>
            <a:r>
              <a:rPr lang="en"/>
              <a:t>6.coaching, or making small corrections,this is the last priority, but if you have mastered 1-5, go ahead and try it. You don’t have to be a super advanced rower to know when something is wrong. You may not know how to fix it, but you can point out, 3 seat, you are rushing.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154F67D-8824-927B-5068-D80F9C117C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
            <a:ext cx="3581400" cy="5071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220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B8C5D2-EC6E-EA9C-DFBE-DE8FDADA76A2}"/>
              </a:ext>
            </a:extLst>
          </p:cNvPr>
          <p:cNvPicPr>
            <a:picLocks noChangeAspect="1"/>
          </p:cNvPicPr>
          <p:nvPr/>
        </p:nvPicPr>
        <p:blipFill>
          <a:blip r:embed="rId2"/>
          <a:stretch>
            <a:fillRect/>
          </a:stretch>
        </p:blipFill>
        <p:spPr>
          <a:xfrm>
            <a:off x="1" y="0"/>
            <a:ext cx="6777167" cy="5143500"/>
          </a:xfrm>
          <a:prstGeom prst="rect">
            <a:avLst/>
          </a:prstGeom>
        </p:spPr>
      </p:pic>
      <p:sp>
        <p:nvSpPr>
          <p:cNvPr id="8" name="Oval 7">
            <a:extLst>
              <a:ext uri="{FF2B5EF4-FFF2-40B4-BE49-F238E27FC236}">
                <a16:creationId xmlns:a16="http://schemas.microsoft.com/office/drawing/2014/main" id="{2B355C4D-EBF7-712C-2C52-14652BA00F5E}"/>
              </a:ext>
            </a:extLst>
          </p:cNvPr>
          <p:cNvSpPr/>
          <p:nvPr/>
        </p:nvSpPr>
        <p:spPr>
          <a:xfrm>
            <a:off x="5885284" y="1315616"/>
            <a:ext cx="69980" cy="68580"/>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9" name="Oval 8">
            <a:extLst>
              <a:ext uri="{FF2B5EF4-FFF2-40B4-BE49-F238E27FC236}">
                <a16:creationId xmlns:a16="http://schemas.microsoft.com/office/drawing/2014/main" id="{8C19B21A-50FC-A836-E3B1-2EFCC8D2E3BA}"/>
              </a:ext>
            </a:extLst>
          </p:cNvPr>
          <p:cNvSpPr/>
          <p:nvPr/>
        </p:nvSpPr>
        <p:spPr>
          <a:xfrm>
            <a:off x="3923134" y="750784"/>
            <a:ext cx="69980" cy="68580"/>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0" name="Oval 9">
            <a:extLst>
              <a:ext uri="{FF2B5EF4-FFF2-40B4-BE49-F238E27FC236}">
                <a16:creationId xmlns:a16="http://schemas.microsoft.com/office/drawing/2014/main" id="{5BF71242-C4CC-3F0D-864D-C6C09D1B74CE}"/>
              </a:ext>
            </a:extLst>
          </p:cNvPr>
          <p:cNvSpPr/>
          <p:nvPr/>
        </p:nvSpPr>
        <p:spPr>
          <a:xfrm>
            <a:off x="1489496" y="596693"/>
            <a:ext cx="69980" cy="68580"/>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 name="Oval 10">
            <a:extLst>
              <a:ext uri="{FF2B5EF4-FFF2-40B4-BE49-F238E27FC236}">
                <a16:creationId xmlns:a16="http://schemas.microsoft.com/office/drawing/2014/main" id="{AABBA232-F785-8D06-6C35-728425E64C0C}"/>
              </a:ext>
            </a:extLst>
          </p:cNvPr>
          <p:cNvSpPr/>
          <p:nvPr/>
        </p:nvSpPr>
        <p:spPr>
          <a:xfrm>
            <a:off x="2441996" y="501229"/>
            <a:ext cx="69980" cy="68580"/>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 name="Oval 11">
            <a:extLst>
              <a:ext uri="{FF2B5EF4-FFF2-40B4-BE49-F238E27FC236}">
                <a16:creationId xmlns:a16="http://schemas.microsoft.com/office/drawing/2014/main" id="{CFC323CD-93A6-50A9-A008-FC361D906DC8}"/>
              </a:ext>
            </a:extLst>
          </p:cNvPr>
          <p:cNvSpPr/>
          <p:nvPr/>
        </p:nvSpPr>
        <p:spPr>
          <a:xfrm>
            <a:off x="1822871" y="413813"/>
            <a:ext cx="69980" cy="68580"/>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3" name="Oval 12">
            <a:extLst>
              <a:ext uri="{FF2B5EF4-FFF2-40B4-BE49-F238E27FC236}">
                <a16:creationId xmlns:a16="http://schemas.microsoft.com/office/drawing/2014/main" id="{CB997CEF-3870-52A4-0808-5A17804B5571}"/>
              </a:ext>
            </a:extLst>
          </p:cNvPr>
          <p:cNvSpPr/>
          <p:nvPr/>
        </p:nvSpPr>
        <p:spPr>
          <a:xfrm>
            <a:off x="1175171" y="1539454"/>
            <a:ext cx="69980" cy="68580"/>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4" name="Oval 13">
            <a:extLst>
              <a:ext uri="{FF2B5EF4-FFF2-40B4-BE49-F238E27FC236}">
                <a16:creationId xmlns:a16="http://schemas.microsoft.com/office/drawing/2014/main" id="{9842DD3F-CE5B-BBB1-58F9-E0E8085D96CD}"/>
              </a:ext>
            </a:extLst>
          </p:cNvPr>
          <p:cNvSpPr/>
          <p:nvPr/>
        </p:nvSpPr>
        <p:spPr>
          <a:xfrm>
            <a:off x="436984" y="2206204"/>
            <a:ext cx="69980" cy="68580"/>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Oval 14">
            <a:extLst>
              <a:ext uri="{FF2B5EF4-FFF2-40B4-BE49-F238E27FC236}">
                <a16:creationId xmlns:a16="http://schemas.microsoft.com/office/drawing/2014/main" id="{5FF62BCD-5DE5-953D-9FBD-29852FA14656}"/>
              </a:ext>
            </a:extLst>
          </p:cNvPr>
          <p:cNvSpPr/>
          <p:nvPr/>
        </p:nvSpPr>
        <p:spPr>
          <a:xfrm>
            <a:off x="436984" y="2925341"/>
            <a:ext cx="69980" cy="68580"/>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6" name="Oval 15">
            <a:extLst>
              <a:ext uri="{FF2B5EF4-FFF2-40B4-BE49-F238E27FC236}">
                <a16:creationId xmlns:a16="http://schemas.microsoft.com/office/drawing/2014/main" id="{567D0937-AD7E-AA4F-B369-7D1EB66A60BA}"/>
              </a:ext>
            </a:extLst>
          </p:cNvPr>
          <p:cNvSpPr/>
          <p:nvPr/>
        </p:nvSpPr>
        <p:spPr>
          <a:xfrm>
            <a:off x="471973" y="4158829"/>
            <a:ext cx="69980" cy="68580"/>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7" name="Oval 16">
            <a:extLst>
              <a:ext uri="{FF2B5EF4-FFF2-40B4-BE49-F238E27FC236}">
                <a16:creationId xmlns:a16="http://schemas.microsoft.com/office/drawing/2014/main" id="{6C433EC6-9121-D06F-1123-0D05D7E379C2}"/>
              </a:ext>
            </a:extLst>
          </p:cNvPr>
          <p:cNvSpPr/>
          <p:nvPr/>
        </p:nvSpPr>
        <p:spPr>
          <a:xfrm>
            <a:off x="772011" y="4911304"/>
            <a:ext cx="69980" cy="68580"/>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8" name="TextBox 17">
            <a:extLst>
              <a:ext uri="{FF2B5EF4-FFF2-40B4-BE49-F238E27FC236}">
                <a16:creationId xmlns:a16="http://schemas.microsoft.com/office/drawing/2014/main" id="{DE0D4861-8559-617F-5241-EA2AC5159C42}"/>
              </a:ext>
            </a:extLst>
          </p:cNvPr>
          <p:cNvSpPr txBox="1"/>
          <p:nvPr/>
        </p:nvSpPr>
        <p:spPr>
          <a:xfrm>
            <a:off x="6004249" y="1098679"/>
            <a:ext cx="965719" cy="507831"/>
          </a:xfrm>
          <a:prstGeom prst="rect">
            <a:avLst/>
          </a:prstGeom>
          <a:solidFill>
            <a:schemeClr val="bg1"/>
          </a:solidFill>
          <a:ln>
            <a:solidFill>
              <a:schemeClr val="tx1"/>
            </a:solidFill>
          </a:ln>
        </p:spPr>
        <p:txBody>
          <a:bodyPr wrap="square" rtlCol="0">
            <a:spAutoFit/>
          </a:bodyPr>
          <a:lstStyle/>
          <a:p>
            <a:pPr defTabSz="685800">
              <a:buClrTx/>
            </a:pPr>
            <a:r>
              <a:rPr lang="en-US" sz="1350" kern="1200" dirty="0">
                <a:solidFill>
                  <a:prstClr val="black"/>
                </a:solidFill>
                <a:latin typeface="Calibri" panose="020F0502020204030204"/>
                <a:ea typeface="+mn-ea"/>
                <a:cs typeface="+mn-cs"/>
              </a:rPr>
              <a:t>Turnaround</a:t>
            </a:r>
          </a:p>
        </p:txBody>
      </p:sp>
      <p:sp>
        <p:nvSpPr>
          <p:cNvPr id="19" name="TextBox 18">
            <a:extLst>
              <a:ext uri="{FF2B5EF4-FFF2-40B4-BE49-F238E27FC236}">
                <a16:creationId xmlns:a16="http://schemas.microsoft.com/office/drawing/2014/main" id="{86FAF930-C66A-9625-ADFD-33DDF462485B}"/>
              </a:ext>
            </a:extLst>
          </p:cNvPr>
          <p:cNvSpPr txBox="1"/>
          <p:nvPr/>
        </p:nvSpPr>
        <p:spPr>
          <a:xfrm>
            <a:off x="4071646" y="526773"/>
            <a:ext cx="882326" cy="507831"/>
          </a:xfrm>
          <a:prstGeom prst="rect">
            <a:avLst/>
          </a:prstGeom>
          <a:solidFill>
            <a:schemeClr val="bg1"/>
          </a:solidFill>
          <a:ln>
            <a:solidFill>
              <a:schemeClr val="tx1"/>
            </a:solidFill>
          </a:ln>
        </p:spPr>
        <p:txBody>
          <a:bodyPr wrap="square" rtlCol="0">
            <a:spAutoFit/>
          </a:bodyPr>
          <a:lstStyle/>
          <a:p>
            <a:pPr defTabSz="685800">
              <a:buClrTx/>
            </a:pPr>
            <a:r>
              <a:rPr lang="en-US" sz="1350" kern="1200" dirty="0">
                <a:solidFill>
                  <a:prstClr val="black"/>
                </a:solidFill>
                <a:latin typeface="Calibri" panose="020F0502020204030204"/>
                <a:ea typeface="+mn-ea"/>
                <a:cs typeface="+mn-cs"/>
              </a:rPr>
              <a:t>Mint Farm</a:t>
            </a:r>
          </a:p>
        </p:txBody>
      </p:sp>
      <p:sp>
        <p:nvSpPr>
          <p:cNvPr id="20" name="TextBox 19">
            <a:extLst>
              <a:ext uri="{FF2B5EF4-FFF2-40B4-BE49-F238E27FC236}">
                <a16:creationId xmlns:a16="http://schemas.microsoft.com/office/drawing/2014/main" id="{2AC21A1D-8D88-7CD3-3652-29757C824A02}"/>
              </a:ext>
            </a:extLst>
          </p:cNvPr>
          <p:cNvSpPr txBox="1"/>
          <p:nvPr/>
        </p:nvSpPr>
        <p:spPr>
          <a:xfrm>
            <a:off x="2249989" y="665272"/>
            <a:ext cx="565571" cy="507831"/>
          </a:xfrm>
          <a:prstGeom prst="rect">
            <a:avLst/>
          </a:prstGeom>
          <a:solidFill>
            <a:schemeClr val="bg1"/>
          </a:solidFill>
          <a:ln>
            <a:solidFill>
              <a:schemeClr val="tx1"/>
            </a:solidFill>
          </a:ln>
        </p:spPr>
        <p:txBody>
          <a:bodyPr wrap="square" rtlCol="0">
            <a:spAutoFit/>
          </a:bodyPr>
          <a:lstStyle/>
          <a:p>
            <a:pPr defTabSz="685800">
              <a:buClrTx/>
            </a:pPr>
            <a:r>
              <a:rPr lang="en-US" sz="1350" kern="1200" dirty="0">
                <a:solidFill>
                  <a:prstClr val="black"/>
                </a:solidFill>
                <a:latin typeface="Calibri" panose="020F0502020204030204"/>
                <a:ea typeface="+mn-ea"/>
                <a:cs typeface="+mn-cs"/>
              </a:rPr>
              <a:t>Beach</a:t>
            </a:r>
          </a:p>
        </p:txBody>
      </p:sp>
      <p:sp>
        <p:nvSpPr>
          <p:cNvPr id="21" name="TextBox 20">
            <a:extLst>
              <a:ext uri="{FF2B5EF4-FFF2-40B4-BE49-F238E27FC236}">
                <a16:creationId xmlns:a16="http://schemas.microsoft.com/office/drawing/2014/main" id="{70C0688C-1C00-1EBC-BA8D-ACAE7A6BB53B}"/>
              </a:ext>
            </a:extLst>
          </p:cNvPr>
          <p:cNvSpPr txBox="1"/>
          <p:nvPr/>
        </p:nvSpPr>
        <p:spPr>
          <a:xfrm>
            <a:off x="4071646" y="526773"/>
            <a:ext cx="1000709" cy="300082"/>
          </a:xfrm>
          <a:prstGeom prst="rect">
            <a:avLst/>
          </a:prstGeom>
          <a:solidFill>
            <a:schemeClr val="bg1"/>
          </a:solidFill>
          <a:ln>
            <a:solidFill>
              <a:schemeClr val="tx1"/>
            </a:solidFill>
          </a:ln>
        </p:spPr>
        <p:txBody>
          <a:bodyPr wrap="square" rtlCol="0">
            <a:spAutoFit/>
          </a:bodyPr>
          <a:lstStyle/>
          <a:p>
            <a:pPr defTabSz="685800">
              <a:buClrTx/>
            </a:pPr>
            <a:r>
              <a:rPr lang="en-US" sz="1350" kern="1200" dirty="0">
                <a:solidFill>
                  <a:prstClr val="black"/>
                </a:solidFill>
                <a:latin typeface="Calibri" panose="020F0502020204030204"/>
                <a:ea typeface="+mn-ea"/>
                <a:cs typeface="+mn-cs"/>
              </a:rPr>
              <a:t>Mint Farm</a:t>
            </a:r>
          </a:p>
        </p:txBody>
      </p:sp>
      <p:sp>
        <p:nvSpPr>
          <p:cNvPr id="22" name="TextBox 21">
            <a:extLst>
              <a:ext uri="{FF2B5EF4-FFF2-40B4-BE49-F238E27FC236}">
                <a16:creationId xmlns:a16="http://schemas.microsoft.com/office/drawing/2014/main" id="{E5F9EE07-706F-E72C-1844-8194ADE3A44E}"/>
              </a:ext>
            </a:extLst>
          </p:cNvPr>
          <p:cNvSpPr txBox="1"/>
          <p:nvPr/>
        </p:nvSpPr>
        <p:spPr>
          <a:xfrm>
            <a:off x="1892851" y="114626"/>
            <a:ext cx="1149609" cy="507831"/>
          </a:xfrm>
          <a:prstGeom prst="rect">
            <a:avLst/>
          </a:prstGeom>
          <a:solidFill>
            <a:schemeClr val="bg1"/>
          </a:solidFill>
          <a:ln>
            <a:solidFill>
              <a:schemeClr val="tx1"/>
            </a:solidFill>
          </a:ln>
        </p:spPr>
        <p:txBody>
          <a:bodyPr wrap="square" rtlCol="0">
            <a:spAutoFit/>
          </a:bodyPr>
          <a:lstStyle/>
          <a:p>
            <a:pPr defTabSz="685800">
              <a:buClrTx/>
            </a:pPr>
            <a:r>
              <a:rPr lang="en-US" sz="1350" kern="1200" dirty="0">
                <a:solidFill>
                  <a:prstClr val="black"/>
                </a:solidFill>
                <a:latin typeface="Calibri" panose="020F0502020204030204"/>
                <a:ea typeface="+mn-ea"/>
                <a:cs typeface="+mn-cs"/>
              </a:rPr>
              <a:t>Irrigation Pipe</a:t>
            </a:r>
          </a:p>
        </p:txBody>
      </p:sp>
      <p:sp>
        <p:nvSpPr>
          <p:cNvPr id="23" name="TextBox 22">
            <a:extLst>
              <a:ext uri="{FF2B5EF4-FFF2-40B4-BE49-F238E27FC236}">
                <a16:creationId xmlns:a16="http://schemas.microsoft.com/office/drawing/2014/main" id="{B99BCD51-92DB-7CEC-8D3A-FC6A8F2F12FD}"/>
              </a:ext>
            </a:extLst>
          </p:cNvPr>
          <p:cNvSpPr txBox="1"/>
          <p:nvPr/>
        </p:nvSpPr>
        <p:spPr>
          <a:xfrm>
            <a:off x="942416" y="309603"/>
            <a:ext cx="504825" cy="507831"/>
          </a:xfrm>
          <a:prstGeom prst="rect">
            <a:avLst/>
          </a:prstGeom>
          <a:solidFill>
            <a:schemeClr val="bg1"/>
          </a:solidFill>
          <a:ln>
            <a:solidFill>
              <a:schemeClr val="tx1"/>
            </a:solidFill>
          </a:ln>
        </p:spPr>
        <p:txBody>
          <a:bodyPr wrap="square" rtlCol="0">
            <a:spAutoFit/>
          </a:bodyPr>
          <a:lstStyle/>
          <a:p>
            <a:pPr defTabSz="685800">
              <a:buClrTx/>
            </a:pPr>
            <a:r>
              <a:rPr lang="en-US" sz="1350" kern="1200" dirty="0">
                <a:solidFill>
                  <a:prstClr val="black"/>
                </a:solidFill>
                <a:latin typeface="Calibri" panose="020F0502020204030204"/>
                <a:ea typeface="+mn-ea"/>
                <a:cs typeface="+mn-cs"/>
              </a:rPr>
              <a:t>Dock</a:t>
            </a:r>
          </a:p>
        </p:txBody>
      </p:sp>
      <p:sp>
        <p:nvSpPr>
          <p:cNvPr id="24" name="TextBox 23">
            <a:extLst>
              <a:ext uri="{FF2B5EF4-FFF2-40B4-BE49-F238E27FC236}">
                <a16:creationId xmlns:a16="http://schemas.microsoft.com/office/drawing/2014/main" id="{7882F43B-E0CD-2B6C-E92A-C01EBC7C0006}"/>
              </a:ext>
            </a:extLst>
          </p:cNvPr>
          <p:cNvSpPr txBox="1"/>
          <p:nvPr/>
        </p:nvSpPr>
        <p:spPr>
          <a:xfrm>
            <a:off x="1272074" y="1400954"/>
            <a:ext cx="876300" cy="507831"/>
          </a:xfrm>
          <a:prstGeom prst="rect">
            <a:avLst/>
          </a:prstGeom>
          <a:solidFill>
            <a:schemeClr val="bg1"/>
          </a:solidFill>
          <a:ln>
            <a:solidFill>
              <a:schemeClr val="tx1"/>
            </a:solidFill>
          </a:ln>
        </p:spPr>
        <p:txBody>
          <a:bodyPr wrap="square" rtlCol="0">
            <a:spAutoFit/>
          </a:bodyPr>
          <a:lstStyle/>
          <a:p>
            <a:pPr defTabSz="685800">
              <a:buClrTx/>
            </a:pPr>
            <a:r>
              <a:rPr lang="en-US" sz="1350" kern="1200" dirty="0">
                <a:solidFill>
                  <a:prstClr val="black"/>
                </a:solidFill>
                <a:latin typeface="Calibri" panose="020F0502020204030204"/>
                <a:ea typeface="+mn-ea"/>
                <a:cs typeface="+mn-cs"/>
              </a:rPr>
              <a:t>Dead Tree</a:t>
            </a:r>
          </a:p>
        </p:txBody>
      </p:sp>
      <p:sp>
        <p:nvSpPr>
          <p:cNvPr id="25" name="TextBox 24">
            <a:extLst>
              <a:ext uri="{FF2B5EF4-FFF2-40B4-BE49-F238E27FC236}">
                <a16:creationId xmlns:a16="http://schemas.microsoft.com/office/drawing/2014/main" id="{CF4BBD12-6EED-4D87-E743-266484DF15E7}"/>
              </a:ext>
            </a:extLst>
          </p:cNvPr>
          <p:cNvSpPr txBox="1"/>
          <p:nvPr/>
        </p:nvSpPr>
        <p:spPr>
          <a:xfrm>
            <a:off x="512406" y="1903876"/>
            <a:ext cx="1125894" cy="507831"/>
          </a:xfrm>
          <a:prstGeom prst="rect">
            <a:avLst/>
          </a:prstGeom>
          <a:solidFill>
            <a:schemeClr val="bg1"/>
          </a:solidFill>
          <a:ln>
            <a:solidFill>
              <a:schemeClr val="tx1"/>
            </a:solidFill>
          </a:ln>
        </p:spPr>
        <p:txBody>
          <a:bodyPr wrap="square" rtlCol="0">
            <a:spAutoFit/>
          </a:bodyPr>
          <a:lstStyle/>
          <a:p>
            <a:pPr defTabSz="685800">
              <a:buClrTx/>
            </a:pPr>
            <a:r>
              <a:rPr lang="en-US" sz="1350" kern="1200" dirty="0">
                <a:solidFill>
                  <a:prstClr val="black"/>
                </a:solidFill>
                <a:latin typeface="Calibri" panose="020F0502020204030204"/>
                <a:ea typeface="+mn-ea"/>
                <a:cs typeface="+mn-cs"/>
              </a:rPr>
              <a:t>Summer Eddy</a:t>
            </a:r>
          </a:p>
        </p:txBody>
      </p:sp>
      <p:sp>
        <p:nvSpPr>
          <p:cNvPr id="26" name="Oval 25">
            <a:extLst>
              <a:ext uri="{FF2B5EF4-FFF2-40B4-BE49-F238E27FC236}">
                <a16:creationId xmlns:a16="http://schemas.microsoft.com/office/drawing/2014/main" id="{C1FDBA50-BDAE-069A-8AD1-FEEA18D1FE97}"/>
              </a:ext>
            </a:extLst>
          </p:cNvPr>
          <p:cNvSpPr/>
          <p:nvPr/>
        </p:nvSpPr>
        <p:spPr>
          <a:xfrm>
            <a:off x="442426" y="2410991"/>
            <a:ext cx="69980" cy="68580"/>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7" name="TextBox 26">
            <a:extLst>
              <a:ext uri="{FF2B5EF4-FFF2-40B4-BE49-F238E27FC236}">
                <a16:creationId xmlns:a16="http://schemas.microsoft.com/office/drawing/2014/main" id="{3A92C28A-0376-AB67-2A6C-969ADA603E1C}"/>
              </a:ext>
            </a:extLst>
          </p:cNvPr>
          <p:cNvSpPr txBox="1"/>
          <p:nvPr/>
        </p:nvSpPr>
        <p:spPr>
          <a:xfrm>
            <a:off x="584329" y="2304746"/>
            <a:ext cx="1308522" cy="300082"/>
          </a:xfrm>
          <a:prstGeom prst="rect">
            <a:avLst/>
          </a:prstGeom>
          <a:solidFill>
            <a:schemeClr val="bg1"/>
          </a:solidFill>
          <a:ln>
            <a:solidFill>
              <a:schemeClr val="tx1"/>
            </a:solidFill>
          </a:ln>
        </p:spPr>
        <p:txBody>
          <a:bodyPr wrap="square" rtlCol="0">
            <a:spAutoFit/>
          </a:bodyPr>
          <a:lstStyle/>
          <a:p>
            <a:pPr defTabSz="685800">
              <a:buClrTx/>
            </a:pPr>
            <a:r>
              <a:rPr lang="en-US" sz="1350" kern="1200" dirty="0">
                <a:solidFill>
                  <a:prstClr val="black"/>
                </a:solidFill>
                <a:latin typeface="Calibri" panose="020F0502020204030204"/>
                <a:ea typeface="+mn-ea"/>
                <a:cs typeface="+mn-cs"/>
              </a:rPr>
              <a:t>Summer Launch</a:t>
            </a:r>
          </a:p>
        </p:txBody>
      </p:sp>
      <p:sp>
        <p:nvSpPr>
          <p:cNvPr id="28" name="TextBox 27">
            <a:extLst>
              <a:ext uri="{FF2B5EF4-FFF2-40B4-BE49-F238E27FC236}">
                <a16:creationId xmlns:a16="http://schemas.microsoft.com/office/drawing/2014/main" id="{1BAD111F-C2FB-E7C3-7A8F-B91D589EFEB2}"/>
              </a:ext>
            </a:extLst>
          </p:cNvPr>
          <p:cNvSpPr txBox="1"/>
          <p:nvPr/>
        </p:nvSpPr>
        <p:spPr>
          <a:xfrm>
            <a:off x="555900" y="2801908"/>
            <a:ext cx="1225275" cy="507831"/>
          </a:xfrm>
          <a:prstGeom prst="rect">
            <a:avLst/>
          </a:prstGeom>
          <a:solidFill>
            <a:schemeClr val="bg1"/>
          </a:solidFill>
          <a:ln>
            <a:solidFill>
              <a:schemeClr val="tx1"/>
            </a:solidFill>
          </a:ln>
        </p:spPr>
        <p:txBody>
          <a:bodyPr wrap="square" rtlCol="0">
            <a:spAutoFit/>
          </a:bodyPr>
          <a:lstStyle/>
          <a:p>
            <a:pPr defTabSz="685800">
              <a:buClrTx/>
            </a:pPr>
            <a:r>
              <a:rPr lang="en-US" sz="1350" kern="1200" dirty="0">
                <a:solidFill>
                  <a:prstClr val="black"/>
                </a:solidFill>
                <a:latin typeface="Calibri" panose="020F0502020204030204"/>
                <a:ea typeface="+mn-ea"/>
                <a:cs typeface="+mn-cs"/>
              </a:rPr>
              <a:t>Normal Launch</a:t>
            </a:r>
          </a:p>
        </p:txBody>
      </p:sp>
      <p:sp>
        <p:nvSpPr>
          <p:cNvPr id="29" name="TextBox 28">
            <a:extLst>
              <a:ext uri="{FF2B5EF4-FFF2-40B4-BE49-F238E27FC236}">
                <a16:creationId xmlns:a16="http://schemas.microsoft.com/office/drawing/2014/main" id="{40354A2B-1370-5DBF-93DE-84819E79FFDA}"/>
              </a:ext>
            </a:extLst>
          </p:cNvPr>
          <p:cNvSpPr txBox="1"/>
          <p:nvPr/>
        </p:nvSpPr>
        <p:spPr>
          <a:xfrm>
            <a:off x="942416" y="3284194"/>
            <a:ext cx="1029259" cy="300082"/>
          </a:xfrm>
          <a:prstGeom prst="rect">
            <a:avLst/>
          </a:prstGeom>
          <a:solidFill>
            <a:schemeClr val="bg1"/>
          </a:solidFill>
          <a:ln>
            <a:solidFill>
              <a:schemeClr val="tx1"/>
            </a:solidFill>
          </a:ln>
        </p:spPr>
        <p:txBody>
          <a:bodyPr wrap="square" rtlCol="0">
            <a:spAutoFit/>
          </a:bodyPr>
          <a:lstStyle/>
          <a:p>
            <a:pPr defTabSz="685800">
              <a:buClrTx/>
            </a:pPr>
            <a:r>
              <a:rPr lang="en-US" sz="1350" kern="1200" dirty="0">
                <a:solidFill>
                  <a:prstClr val="black"/>
                </a:solidFill>
                <a:latin typeface="Calibri" panose="020F0502020204030204"/>
                <a:ea typeface="+mn-ea"/>
                <a:cs typeface="+mn-cs"/>
              </a:rPr>
              <a:t>Power Lines</a:t>
            </a:r>
          </a:p>
        </p:txBody>
      </p:sp>
      <p:sp>
        <p:nvSpPr>
          <p:cNvPr id="30" name="Oval 29">
            <a:extLst>
              <a:ext uri="{FF2B5EF4-FFF2-40B4-BE49-F238E27FC236}">
                <a16:creationId xmlns:a16="http://schemas.microsoft.com/office/drawing/2014/main" id="{F738BFAF-A82B-0A36-13E7-12E26FECEE44}"/>
              </a:ext>
            </a:extLst>
          </p:cNvPr>
          <p:cNvSpPr/>
          <p:nvPr/>
        </p:nvSpPr>
        <p:spPr>
          <a:xfrm>
            <a:off x="807001" y="3395073"/>
            <a:ext cx="69980" cy="68580"/>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1" name="TextBox 30">
            <a:extLst>
              <a:ext uri="{FF2B5EF4-FFF2-40B4-BE49-F238E27FC236}">
                <a16:creationId xmlns:a16="http://schemas.microsoft.com/office/drawing/2014/main" id="{67F0597D-7CFC-45CB-824C-54E69D24FD6A}"/>
              </a:ext>
            </a:extLst>
          </p:cNvPr>
          <p:cNvSpPr txBox="1"/>
          <p:nvPr/>
        </p:nvSpPr>
        <p:spPr>
          <a:xfrm>
            <a:off x="609042" y="4054619"/>
            <a:ext cx="663032" cy="507831"/>
          </a:xfrm>
          <a:prstGeom prst="rect">
            <a:avLst/>
          </a:prstGeom>
          <a:solidFill>
            <a:schemeClr val="bg1"/>
          </a:solidFill>
          <a:ln>
            <a:solidFill>
              <a:schemeClr val="tx1"/>
            </a:solidFill>
          </a:ln>
        </p:spPr>
        <p:txBody>
          <a:bodyPr wrap="square" rtlCol="0">
            <a:spAutoFit/>
          </a:bodyPr>
          <a:lstStyle/>
          <a:p>
            <a:pPr defTabSz="685800">
              <a:buClrTx/>
            </a:pPr>
            <a:r>
              <a:rPr lang="en-US" sz="1350" kern="1200" dirty="0">
                <a:solidFill>
                  <a:prstClr val="black"/>
                </a:solidFill>
                <a:latin typeface="Calibri" panose="020F0502020204030204"/>
                <a:ea typeface="+mn-ea"/>
                <a:cs typeface="+mn-cs"/>
              </a:rPr>
              <a:t>Lagoon</a:t>
            </a:r>
          </a:p>
        </p:txBody>
      </p:sp>
      <p:sp>
        <p:nvSpPr>
          <p:cNvPr id="32" name="TextBox 31">
            <a:extLst>
              <a:ext uri="{FF2B5EF4-FFF2-40B4-BE49-F238E27FC236}">
                <a16:creationId xmlns:a16="http://schemas.microsoft.com/office/drawing/2014/main" id="{842E8685-A130-4F64-1593-B04116750F37}"/>
              </a:ext>
            </a:extLst>
          </p:cNvPr>
          <p:cNvSpPr txBox="1"/>
          <p:nvPr/>
        </p:nvSpPr>
        <p:spPr>
          <a:xfrm>
            <a:off x="907074" y="4711466"/>
            <a:ext cx="663032" cy="300082"/>
          </a:xfrm>
          <a:prstGeom prst="rect">
            <a:avLst/>
          </a:prstGeom>
          <a:solidFill>
            <a:schemeClr val="bg1"/>
          </a:solidFill>
          <a:ln>
            <a:solidFill>
              <a:schemeClr val="tx1"/>
            </a:solidFill>
          </a:ln>
        </p:spPr>
        <p:txBody>
          <a:bodyPr wrap="square" rtlCol="0">
            <a:spAutoFit/>
          </a:bodyPr>
          <a:lstStyle/>
          <a:p>
            <a:pPr defTabSz="685800">
              <a:buClrTx/>
            </a:pPr>
            <a:r>
              <a:rPr lang="en-US" sz="1350" kern="1200" dirty="0">
                <a:solidFill>
                  <a:prstClr val="black"/>
                </a:solidFill>
                <a:latin typeface="Calibri" panose="020F0502020204030204"/>
                <a:ea typeface="+mn-ea"/>
                <a:cs typeface="+mn-cs"/>
              </a:rPr>
              <a:t>Bridge</a:t>
            </a:r>
          </a:p>
        </p:txBody>
      </p:sp>
    </p:spTree>
    <p:extLst>
      <p:ext uri="{BB962C8B-B14F-4D97-AF65-F5344CB8AC3E}">
        <p14:creationId xmlns:p14="http://schemas.microsoft.com/office/powerpoint/2010/main" val="38806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A6E7F9-6F80-AFE6-DFB1-16198CD3C765}"/>
              </a:ext>
            </a:extLst>
          </p:cNvPr>
          <p:cNvPicPr>
            <a:picLocks noChangeAspect="1"/>
          </p:cNvPicPr>
          <p:nvPr/>
        </p:nvPicPr>
        <p:blipFill>
          <a:blip r:embed="rId2"/>
          <a:stretch>
            <a:fillRect/>
          </a:stretch>
        </p:blipFill>
        <p:spPr>
          <a:xfrm>
            <a:off x="0" y="178223"/>
            <a:ext cx="9144000" cy="4787054"/>
          </a:xfrm>
          <a:prstGeom prst="rect">
            <a:avLst/>
          </a:prstGeom>
        </p:spPr>
      </p:pic>
      <p:sp>
        <p:nvSpPr>
          <p:cNvPr id="6" name="Oval 5">
            <a:extLst>
              <a:ext uri="{FF2B5EF4-FFF2-40B4-BE49-F238E27FC236}">
                <a16:creationId xmlns:a16="http://schemas.microsoft.com/office/drawing/2014/main" id="{EA2DD9AE-631D-62DB-5AE4-17909F4D444F}"/>
              </a:ext>
            </a:extLst>
          </p:cNvPr>
          <p:cNvSpPr/>
          <p:nvPr/>
        </p:nvSpPr>
        <p:spPr>
          <a:xfrm>
            <a:off x="650567" y="432173"/>
            <a:ext cx="69980" cy="68580"/>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7" name="TextBox 6">
            <a:extLst>
              <a:ext uri="{FF2B5EF4-FFF2-40B4-BE49-F238E27FC236}">
                <a16:creationId xmlns:a16="http://schemas.microsoft.com/office/drawing/2014/main" id="{4F1C3F77-3722-E857-F0D6-75A8DEA92136}"/>
              </a:ext>
            </a:extLst>
          </p:cNvPr>
          <p:cNvSpPr txBox="1"/>
          <p:nvPr/>
        </p:nvSpPr>
        <p:spPr>
          <a:xfrm>
            <a:off x="785630" y="232335"/>
            <a:ext cx="663032" cy="300082"/>
          </a:xfrm>
          <a:prstGeom prst="rect">
            <a:avLst/>
          </a:prstGeom>
          <a:solidFill>
            <a:schemeClr val="bg1"/>
          </a:solidFill>
          <a:ln>
            <a:solidFill>
              <a:schemeClr val="tx1"/>
            </a:solidFill>
          </a:ln>
        </p:spPr>
        <p:txBody>
          <a:bodyPr wrap="square" rtlCol="0">
            <a:spAutoFit/>
          </a:bodyPr>
          <a:lstStyle/>
          <a:p>
            <a:pPr defTabSz="685800">
              <a:buClrTx/>
            </a:pPr>
            <a:r>
              <a:rPr lang="en-US" sz="1350" kern="1200" dirty="0">
                <a:solidFill>
                  <a:prstClr val="black"/>
                </a:solidFill>
                <a:latin typeface="Calibri" panose="020F0502020204030204"/>
                <a:ea typeface="+mn-ea"/>
                <a:cs typeface="+mn-cs"/>
              </a:rPr>
              <a:t>Bridge</a:t>
            </a:r>
          </a:p>
        </p:txBody>
      </p:sp>
      <p:sp>
        <p:nvSpPr>
          <p:cNvPr id="8" name="Oval 7">
            <a:extLst>
              <a:ext uri="{FF2B5EF4-FFF2-40B4-BE49-F238E27FC236}">
                <a16:creationId xmlns:a16="http://schemas.microsoft.com/office/drawing/2014/main" id="{9BE31BD2-3CC6-57EA-E53B-BF04235A569A}"/>
              </a:ext>
            </a:extLst>
          </p:cNvPr>
          <p:cNvSpPr/>
          <p:nvPr/>
        </p:nvSpPr>
        <p:spPr>
          <a:xfrm>
            <a:off x="393392" y="1132260"/>
            <a:ext cx="69980" cy="68580"/>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9" name="Oval 8">
            <a:extLst>
              <a:ext uri="{FF2B5EF4-FFF2-40B4-BE49-F238E27FC236}">
                <a16:creationId xmlns:a16="http://schemas.microsoft.com/office/drawing/2014/main" id="{4A2E0E17-F1D8-5074-6A01-02EB75815DD3}"/>
              </a:ext>
            </a:extLst>
          </p:cNvPr>
          <p:cNvSpPr/>
          <p:nvPr/>
        </p:nvSpPr>
        <p:spPr>
          <a:xfrm>
            <a:off x="517217" y="2503169"/>
            <a:ext cx="69980" cy="68580"/>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0" name="Oval 9">
            <a:extLst>
              <a:ext uri="{FF2B5EF4-FFF2-40B4-BE49-F238E27FC236}">
                <a16:creationId xmlns:a16="http://schemas.microsoft.com/office/drawing/2014/main" id="{EB5C5304-300A-6D07-4E49-A139BA2B3430}"/>
              </a:ext>
            </a:extLst>
          </p:cNvPr>
          <p:cNvSpPr/>
          <p:nvPr/>
        </p:nvSpPr>
        <p:spPr>
          <a:xfrm>
            <a:off x="888692" y="3184207"/>
            <a:ext cx="69980" cy="68580"/>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 name="Oval 10">
            <a:extLst>
              <a:ext uri="{FF2B5EF4-FFF2-40B4-BE49-F238E27FC236}">
                <a16:creationId xmlns:a16="http://schemas.microsoft.com/office/drawing/2014/main" id="{20A4C255-A806-81A9-29DA-5BE8A914CFD7}"/>
              </a:ext>
            </a:extLst>
          </p:cNvPr>
          <p:cNvSpPr/>
          <p:nvPr/>
        </p:nvSpPr>
        <p:spPr>
          <a:xfrm>
            <a:off x="1493530" y="3765232"/>
            <a:ext cx="69980" cy="68580"/>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 name="Oval 11">
            <a:extLst>
              <a:ext uri="{FF2B5EF4-FFF2-40B4-BE49-F238E27FC236}">
                <a16:creationId xmlns:a16="http://schemas.microsoft.com/office/drawing/2014/main" id="{3AD46F53-C1A5-FC3E-525B-1FE066A29AE8}"/>
              </a:ext>
            </a:extLst>
          </p:cNvPr>
          <p:cNvSpPr/>
          <p:nvPr/>
        </p:nvSpPr>
        <p:spPr>
          <a:xfrm>
            <a:off x="2941330" y="4203382"/>
            <a:ext cx="69980" cy="68580"/>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3" name="Oval 12">
            <a:extLst>
              <a:ext uri="{FF2B5EF4-FFF2-40B4-BE49-F238E27FC236}">
                <a16:creationId xmlns:a16="http://schemas.microsoft.com/office/drawing/2014/main" id="{0D157925-A41C-86FB-DDD6-28BEBD6A2A97}"/>
              </a:ext>
            </a:extLst>
          </p:cNvPr>
          <p:cNvSpPr/>
          <p:nvPr/>
        </p:nvSpPr>
        <p:spPr>
          <a:xfrm>
            <a:off x="4617730" y="3833812"/>
            <a:ext cx="69980" cy="68580"/>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4" name="Oval 13">
            <a:extLst>
              <a:ext uri="{FF2B5EF4-FFF2-40B4-BE49-F238E27FC236}">
                <a16:creationId xmlns:a16="http://schemas.microsoft.com/office/drawing/2014/main" id="{FF3FEA83-6479-A9BD-A0B1-D6DB15F54C3B}"/>
              </a:ext>
            </a:extLst>
          </p:cNvPr>
          <p:cNvSpPr/>
          <p:nvPr/>
        </p:nvSpPr>
        <p:spPr>
          <a:xfrm>
            <a:off x="5917892" y="4727257"/>
            <a:ext cx="69980" cy="68580"/>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TextBox 14">
            <a:extLst>
              <a:ext uri="{FF2B5EF4-FFF2-40B4-BE49-F238E27FC236}">
                <a16:creationId xmlns:a16="http://schemas.microsoft.com/office/drawing/2014/main" id="{23A351A8-1337-F37B-FC31-0C060AD8E4F8}"/>
              </a:ext>
            </a:extLst>
          </p:cNvPr>
          <p:cNvSpPr txBox="1"/>
          <p:nvPr/>
        </p:nvSpPr>
        <p:spPr>
          <a:xfrm>
            <a:off x="534019" y="993760"/>
            <a:ext cx="818531" cy="507831"/>
          </a:xfrm>
          <a:prstGeom prst="rect">
            <a:avLst/>
          </a:prstGeom>
          <a:solidFill>
            <a:schemeClr val="bg1"/>
          </a:solidFill>
          <a:ln>
            <a:solidFill>
              <a:schemeClr val="tx1"/>
            </a:solidFill>
          </a:ln>
        </p:spPr>
        <p:txBody>
          <a:bodyPr wrap="square" rtlCol="0">
            <a:spAutoFit/>
          </a:bodyPr>
          <a:lstStyle/>
          <a:p>
            <a:pPr defTabSz="685800">
              <a:buClrTx/>
            </a:pPr>
            <a:r>
              <a:rPr lang="en-US" sz="1350" kern="1200" dirty="0">
                <a:solidFill>
                  <a:prstClr val="black"/>
                </a:solidFill>
                <a:latin typeface="Calibri" panose="020F0502020204030204"/>
                <a:ea typeface="+mn-ea"/>
                <a:cs typeface="+mn-cs"/>
              </a:rPr>
              <a:t>Rest Eddy</a:t>
            </a:r>
          </a:p>
        </p:txBody>
      </p:sp>
      <p:sp>
        <p:nvSpPr>
          <p:cNvPr id="16" name="TextBox 15">
            <a:extLst>
              <a:ext uri="{FF2B5EF4-FFF2-40B4-BE49-F238E27FC236}">
                <a16:creationId xmlns:a16="http://schemas.microsoft.com/office/drawing/2014/main" id="{192B8DE0-3F89-42F4-14C0-CE0093810A81}"/>
              </a:ext>
            </a:extLst>
          </p:cNvPr>
          <p:cNvSpPr txBox="1"/>
          <p:nvPr/>
        </p:nvSpPr>
        <p:spPr>
          <a:xfrm>
            <a:off x="650568" y="2398960"/>
            <a:ext cx="1321108" cy="507831"/>
          </a:xfrm>
          <a:prstGeom prst="rect">
            <a:avLst/>
          </a:prstGeom>
          <a:solidFill>
            <a:schemeClr val="bg1"/>
          </a:solidFill>
          <a:ln>
            <a:solidFill>
              <a:schemeClr val="tx1"/>
            </a:solidFill>
          </a:ln>
        </p:spPr>
        <p:txBody>
          <a:bodyPr wrap="square" rtlCol="0">
            <a:spAutoFit/>
          </a:bodyPr>
          <a:lstStyle/>
          <a:p>
            <a:pPr defTabSz="685800">
              <a:buClrTx/>
            </a:pPr>
            <a:r>
              <a:rPr lang="en-US" sz="1350" kern="1200" dirty="0">
                <a:solidFill>
                  <a:prstClr val="black"/>
                </a:solidFill>
                <a:latin typeface="Calibri" panose="020F0502020204030204"/>
                <a:ea typeface="+mn-ea"/>
                <a:cs typeface="+mn-cs"/>
              </a:rPr>
              <a:t>Houses (approx.)</a:t>
            </a:r>
          </a:p>
        </p:txBody>
      </p:sp>
      <p:sp>
        <p:nvSpPr>
          <p:cNvPr id="17" name="TextBox 16">
            <a:extLst>
              <a:ext uri="{FF2B5EF4-FFF2-40B4-BE49-F238E27FC236}">
                <a16:creationId xmlns:a16="http://schemas.microsoft.com/office/drawing/2014/main" id="{B40EAEDC-59B7-EF6C-F1A4-1AB0B6A86EBA}"/>
              </a:ext>
            </a:extLst>
          </p:cNvPr>
          <p:cNvSpPr txBox="1"/>
          <p:nvPr/>
        </p:nvSpPr>
        <p:spPr>
          <a:xfrm>
            <a:off x="1041093" y="3079997"/>
            <a:ext cx="1321108" cy="300082"/>
          </a:xfrm>
          <a:prstGeom prst="rect">
            <a:avLst/>
          </a:prstGeom>
          <a:solidFill>
            <a:schemeClr val="bg1"/>
          </a:solidFill>
          <a:ln>
            <a:solidFill>
              <a:schemeClr val="tx1"/>
            </a:solidFill>
          </a:ln>
        </p:spPr>
        <p:txBody>
          <a:bodyPr wrap="square" rtlCol="0">
            <a:spAutoFit/>
          </a:bodyPr>
          <a:lstStyle/>
          <a:p>
            <a:pPr defTabSz="685800">
              <a:buClrTx/>
            </a:pPr>
            <a:r>
              <a:rPr lang="en-US" sz="1350" kern="1200" dirty="0">
                <a:solidFill>
                  <a:prstClr val="black"/>
                </a:solidFill>
                <a:latin typeface="Calibri" panose="020F0502020204030204"/>
                <a:ea typeface="+mn-ea"/>
                <a:cs typeface="+mn-cs"/>
              </a:rPr>
              <a:t>Pipe 1 (approx.)</a:t>
            </a:r>
          </a:p>
        </p:txBody>
      </p:sp>
      <p:sp>
        <p:nvSpPr>
          <p:cNvPr id="18" name="TextBox 17">
            <a:extLst>
              <a:ext uri="{FF2B5EF4-FFF2-40B4-BE49-F238E27FC236}">
                <a16:creationId xmlns:a16="http://schemas.microsoft.com/office/drawing/2014/main" id="{33E38EC0-9D6B-EE1C-E9F5-908710C5563A}"/>
              </a:ext>
            </a:extLst>
          </p:cNvPr>
          <p:cNvSpPr txBox="1"/>
          <p:nvPr/>
        </p:nvSpPr>
        <p:spPr>
          <a:xfrm>
            <a:off x="1690202" y="3611311"/>
            <a:ext cx="1321108" cy="300082"/>
          </a:xfrm>
          <a:prstGeom prst="rect">
            <a:avLst/>
          </a:prstGeom>
          <a:solidFill>
            <a:schemeClr val="bg1"/>
          </a:solidFill>
          <a:ln>
            <a:solidFill>
              <a:schemeClr val="tx1"/>
            </a:solidFill>
          </a:ln>
        </p:spPr>
        <p:txBody>
          <a:bodyPr wrap="square" rtlCol="0">
            <a:spAutoFit/>
          </a:bodyPr>
          <a:lstStyle/>
          <a:p>
            <a:pPr defTabSz="685800">
              <a:buClrTx/>
            </a:pPr>
            <a:r>
              <a:rPr lang="en-US" sz="1350" kern="1200" dirty="0">
                <a:solidFill>
                  <a:prstClr val="black"/>
                </a:solidFill>
                <a:latin typeface="Calibri" panose="020F0502020204030204"/>
                <a:ea typeface="+mn-ea"/>
                <a:cs typeface="+mn-cs"/>
              </a:rPr>
              <a:t>Pipe 2 (approx.)</a:t>
            </a:r>
          </a:p>
        </p:txBody>
      </p:sp>
      <p:sp>
        <p:nvSpPr>
          <p:cNvPr id="19" name="TextBox 18">
            <a:extLst>
              <a:ext uri="{FF2B5EF4-FFF2-40B4-BE49-F238E27FC236}">
                <a16:creationId xmlns:a16="http://schemas.microsoft.com/office/drawing/2014/main" id="{F460ADEE-095D-C156-325A-287C2B33C115}"/>
              </a:ext>
            </a:extLst>
          </p:cNvPr>
          <p:cNvSpPr txBox="1"/>
          <p:nvPr/>
        </p:nvSpPr>
        <p:spPr>
          <a:xfrm>
            <a:off x="3050868" y="4099172"/>
            <a:ext cx="554345" cy="507831"/>
          </a:xfrm>
          <a:prstGeom prst="rect">
            <a:avLst/>
          </a:prstGeom>
          <a:solidFill>
            <a:schemeClr val="bg1"/>
          </a:solidFill>
          <a:ln>
            <a:solidFill>
              <a:schemeClr val="tx1"/>
            </a:solidFill>
          </a:ln>
        </p:spPr>
        <p:txBody>
          <a:bodyPr wrap="square" rtlCol="0">
            <a:spAutoFit/>
          </a:bodyPr>
          <a:lstStyle/>
          <a:p>
            <a:pPr defTabSz="685800">
              <a:buClrTx/>
            </a:pPr>
            <a:r>
              <a:rPr lang="en-US" sz="1350" kern="1200" dirty="0">
                <a:solidFill>
                  <a:prstClr val="black"/>
                </a:solidFill>
                <a:latin typeface="Calibri" panose="020F0502020204030204"/>
                <a:ea typeface="+mn-ea"/>
                <a:cs typeface="+mn-cs"/>
              </a:rPr>
              <a:t>Island</a:t>
            </a:r>
          </a:p>
        </p:txBody>
      </p:sp>
      <p:sp>
        <p:nvSpPr>
          <p:cNvPr id="20" name="TextBox 19">
            <a:extLst>
              <a:ext uri="{FF2B5EF4-FFF2-40B4-BE49-F238E27FC236}">
                <a16:creationId xmlns:a16="http://schemas.microsoft.com/office/drawing/2014/main" id="{84CFBF97-9192-4455-5EC6-98FC37D034F7}"/>
              </a:ext>
            </a:extLst>
          </p:cNvPr>
          <p:cNvSpPr txBox="1"/>
          <p:nvPr/>
        </p:nvSpPr>
        <p:spPr>
          <a:xfrm>
            <a:off x="4532005" y="3508800"/>
            <a:ext cx="1385888" cy="300082"/>
          </a:xfrm>
          <a:prstGeom prst="rect">
            <a:avLst/>
          </a:prstGeom>
          <a:solidFill>
            <a:schemeClr val="bg1"/>
          </a:solidFill>
          <a:ln>
            <a:solidFill>
              <a:schemeClr val="tx1"/>
            </a:solidFill>
          </a:ln>
        </p:spPr>
        <p:txBody>
          <a:bodyPr wrap="square" rtlCol="0">
            <a:spAutoFit/>
          </a:bodyPr>
          <a:lstStyle/>
          <a:p>
            <a:pPr defTabSz="685800">
              <a:buClrTx/>
            </a:pPr>
            <a:r>
              <a:rPr lang="en-US" sz="1350" kern="1200" dirty="0">
                <a:solidFill>
                  <a:prstClr val="black"/>
                </a:solidFill>
                <a:latin typeface="Calibri" panose="020F0502020204030204"/>
                <a:ea typeface="+mn-ea"/>
                <a:cs typeface="+mn-cs"/>
              </a:rPr>
              <a:t>S-turn (adv. only)</a:t>
            </a:r>
          </a:p>
        </p:txBody>
      </p:sp>
      <p:sp>
        <p:nvSpPr>
          <p:cNvPr id="21" name="TextBox 20">
            <a:extLst>
              <a:ext uri="{FF2B5EF4-FFF2-40B4-BE49-F238E27FC236}">
                <a16:creationId xmlns:a16="http://schemas.microsoft.com/office/drawing/2014/main" id="{B8820C84-B90A-C563-6614-2616A8318E8F}"/>
              </a:ext>
            </a:extLst>
          </p:cNvPr>
          <p:cNvSpPr txBox="1"/>
          <p:nvPr/>
        </p:nvSpPr>
        <p:spPr>
          <a:xfrm>
            <a:off x="6089342" y="4588757"/>
            <a:ext cx="1385888" cy="507831"/>
          </a:xfrm>
          <a:prstGeom prst="rect">
            <a:avLst/>
          </a:prstGeom>
          <a:solidFill>
            <a:schemeClr val="bg1"/>
          </a:solidFill>
          <a:ln>
            <a:solidFill>
              <a:schemeClr val="tx1"/>
            </a:solidFill>
          </a:ln>
        </p:spPr>
        <p:txBody>
          <a:bodyPr wrap="square" rtlCol="0">
            <a:spAutoFit/>
          </a:bodyPr>
          <a:lstStyle/>
          <a:p>
            <a:pPr defTabSz="685800">
              <a:buClrTx/>
            </a:pPr>
            <a:r>
              <a:rPr lang="en-US" sz="1350" kern="1200" dirty="0">
                <a:solidFill>
                  <a:prstClr val="black"/>
                </a:solidFill>
                <a:latin typeface="Calibri" panose="020F0502020204030204"/>
                <a:ea typeface="+mn-ea"/>
                <a:cs typeface="+mn-cs"/>
              </a:rPr>
              <a:t>Upstream record!</a:t>
            </a:r>
          </a:p>
        </p:txBody>
      </p:sp>
      <p:sp>
        <p:nvSpPr>
          <p:cNvPr id="22" name="TextBox 21">
            <a:extLst>
              <a:ext uri="{FF2B5EF4-FFF2-40B4-BE49-F238E27FC236}">
                <a16:creationId xmlns:a16="http://schemas.microsoft.com/office/drawing/2014/main" id="{16644F94-6FC9-5963-2B61-E95B047E1F36}"/>
              </a:ext>
            </a:extLst>
          </p:cNvPr>
          <p:cNvSpPr txBox="1"/>
          <p:nvPr/>
        </p:nvSpPr>
        <p:spPr>
          <a:xfrm>
            <a:off x="7926720" y="4368342"/>
            <a:ext cx="382895" cy="507831"/>
          </a:xfrm>
          <a:prstGeom prst="rect">
            <a:avLst/>
          </a:prstGeom>
          <a:solidFill>
            <a:schemeClr val="bg1"/>
          </a:solidFill>
          <a:ln>
            <a:solidFill>
              <a:schemeClr val="tx1"/>
            </a:solidFill>
          </a:ln>
        </p:spPr>
        <p:txBody>
          <a:bodyPr wrap="square" rtlCol="0">
            <a:spAutoFit/>
          </a:bodyPr>
          <a:lstStyle/>
          <a:p>
            <a:pPr defTabSz="685800">
              <a:buClrTx/>
            </a:pPr>
            <a:r>
              <a:rPr lang="en-US" sz="1350" kern="1200" dirty="0">
                <a:solidFill>
                  <a:prstClr val="black"/>
                </a:solidFill>
                <a:latin typeface="Calibri" panose="020F0502020204030204"/>
                <a:ea typeface="+mn-ea"/>
                <a:cs typeface="+mn-cs"/>
              </a:rPr>
              <a:t>???</a:t>
            </a:r>
          </a:p>
        </p:txBody>
      </p:sp>
    </p:spTree>
    <p:extLst>
      <p:ext uri="{BB962C8B-B14F-4D97-AF65-F5344CB8AC3E}">
        <p14:creationId xmlns:p14="http://schemas.microsoft.com/office/powerpoint/2010/main" val="4146912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A6B3-B770-8DB1-B7C1-A773A7130030}"/>
              </a:ext>
            </a:extLst>
          </p:cNvPr>
          <p:cNvSpPr>
            <a:spLocks noGrp="1"/>
          </p:cNvSpPr>
          <p:nvPr>
            <p:ph type="title"/>
          </p:nvPr>
        </p:nvSpPr>
        <p:spPr>
          <a:xfrm>
            <a:off x="0" y="13692"/>
            <a:ext cx="7886700" cy="679253"/>
          </a:xfrm>
        </p:spPr>
        <p:txBody>
          <a:bodyPr/>
          <a:lstStyle/>
          <a:p>
            <a:r>
              <a:rPr lang="en-US" dirty="0"/>
              <a:t>Maneuvering basics</a:t>
            </a:r>
          </a:p>
        </p:txBody>
      </p:sp>
      <p:sp>
        <p:nvSpPr>
          <p:cNvPr id="3" name="Content Placeholder 2">
            <a:extLst>
              <a:ext uri="{FF2B5EF4-FFF2-40B4-BE49-F238E27FC236}">
                <a16:creationId xmlns:a16="http://schemas.microsoft.com/office/drawing/2014/main" id="{6B9A0A0F-4489-9EB5-CA2F-AAEA3D018557}"/>
              </a:ext>
            </a:extLst>
          </p:cNvPr>
          <p:cNvSpPr>
            <a:spLocks noGrp="1"/>
          </p:cNvSpPr>
          <p:nvPr>
            <p:ph idx="1"/>
          </p:nvPr>
        </p:nvSpPr>
        <p:spPr>
          <a:xfrm>
            <a:off x="0" y="692944"/>
            <a:ext cx="9058275" cy="4364831"/>
          </a:xfrm>
        </p:spPr>
        <p:txBody>
          <a:bodyPr>
            <a:normAutofit/>
          </a:bodyPr>
          <a:lstStyle/>
          <a:p>
            <a:r>
              <a:rPr lang="en-US" dirty="0"/>
              <a:t>When rowing, bow pair has the most leverage</a:t>
            </a:r>
          </a:p>
          <a:p>
            <a:r>
              <a:rPr lang="en-US" dirty="0"/>
              <a:t>When backing, stern pair has the most leverage</a:t>
            </a:r>
          </a:p>
          <a:p>
            <a:r>
              <a:rPr lang="en-US" dirty="0"/>
              <a:t>If the boat is moving, holding water on one side is the fastest way to turn it safely</a:t>
            </a:r>
          </a:p>
          <a:p>
            <a:r>
              <a:rPr lang="en-US" dirty="0"/>
              <a:t>If the boat is not moving, rowing on one side and backing on the other is the fastest way to turn it</a:t>
            </a:r>
          </a:p>
          <a:p>
            <a:r>
              <a:rPr lang="en-US" dirty="0"/>
              <a:t>Try not to overshoot turns – stop before you get there</a:t>
            </a:r>
          </a:p>
          <a:p>
            <a:r>
              <a:rPr lang="en-US" dirty="0"/>
              <a:t>Experiment with different rowers and stroke intensities to turn</a:t>
            </a:r>
          </a:p>
          <a:p>
            <a:r>
              <a:rPr lang="en-US" dirty="0"/>
              <a:t>If you miss the dock/ramp, GET AWAY from the shore as quickly and safely as you can, get back out into the middle of the river and enter the traffic pattern again. It’s much better to accept defeat and try again than damage something.</a:t>
            </a:r>
          </a:p>
        </p:txBody>
      </p:sp>
    </p:spTree>
    <p:extLst>
      <p:ext uri="{BB962C8B-B14F-4D97-AF65-F5344CB8AC3E}">
        <p14:creationId xmlns:p14="http://schemas.microsoft.com/office/powerpoint/2010/main" val="2458594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A6B3-B770-8DB1-B7C1-A773A7130030}"/>
              </a:ext>
            </a:extLst>
          </p:cNvPr>
          <p:cNvSpPr>
            <a:spLocks noGrp="1"/>
          </p:cNvSpPr>
          <p:nvPr>
            <p:ph type="title"/>
          </p:nvPr>
        </p:nvSpPr>
        <p:spPr>
          <a:xfrm>
            <a:off x="0" y="13692"/>
            <a:ext cx="7886700" cy="679253"/>
          </a:xfrm>
        </p:spPr>
        <p:txBody>
          <a:bodyPr/>
          <a:lstStyle/>
          <a:p>
            <a:r>
              <a:rPr lang="en-US" dirty="0"/>
              <a:t>Maneuvering calls</a:t>
            </a:r>
          </a:p>
        </p:txBody>
      </p:sp>
      <p:sp>
        <p:nvSpPr>
          <p:cNvPr id="3" name="Content Placeholder 2">
            <a:extLst>
              <a:ext uri="{FF2B5EF4-FFF2-40B4-BE49-F238E27FC236}">
                <a16:creationId xmlns:a16="http://schemas.microsoft.com/office/drawing/2014/main" id="{6B9A0A0F-4489-9EB5-CA2F-AAEA3D018557}"/>
              </a:ext>
            </a:extLst>
          </p:cNvPr>
          <p:cNvSpPr>
            <a:spLocks noGrp="1"/>
          </p:cNvSpPr>
          <p:nvPr>
            <p:ph idx="1"/>
          </p:nvPr>
        </p:nvSpPr>
        <p:spPr>
          <a:xfrm>
            <a:off x="0" y="594826"/>
            <a:ext cx="9058275" cy="4462949"/>
          </a:xfrm>
        </p:spPr>
        <p:txBody>
          <a:bodyPr>
            <a:normAutofit fontScale="92500" lnSpcReduction="10000"/>
          </a:bodyPr>
          <a:lstStyle/>
          <a:p>
            <a:r>
              <a:rPr lang="en-US" dirty="0"/>
              <a:t>Tap it – row arms only, light strokes</a:t>
            </a:r>
          </a:p>
          <a:p>
            <a:r>
              <a:rPr lang="en-US" dirty="0"/>
              <a:t>Tap it up – used at start of pieces to get aligned with other boats</a:t>
            </a:r>
          </a:p>
          <a:p>
            <a:r>
              <a:rPr lang="en-US" dirty="0"/>
              <a:t>Back it – take a reverse stroke, pushing the handle away from you while the blade is in the water</a:t>
            </a:r>
          </a:p>
          <a:p>
            <a:r>
              <a:rPr lang="en-US" dirty="0"/>
              <a:t>Two scull bow: bow seat hands two seat their oar, and two seat takes light strokes to align the boat without pulling it away from a stakeboat</a:t>
            </a:r>
          </a:p>
          <a:p>
            <a:r>
              <a:rPr lang="en-US" dirty="0"/>
              <a:t>Three scull two: three seat takes light strokes with two seat’s oar to align the boat</a:t>
            </a:r>
          </a:p>
          <a:p>
            <a:r>
              <a:rPr lang="en-US" dirty="0"/>
              <a:t>Check it – drag blade through the water at 45 degrees</a:t>
            </a:r>
          </a:p>
          <a:p>
            <a:r>
              <a:rPr lang="en-US" dirty="0"/>
              <a:t>Hold water – drag blade through the water while square</a:t>
            </a:r>
          </a:p>
          <a:p>
            <a:r>
              <a:rPr lang="en-US" dirty="0"/>
              <a:t>Add in – instruct someone who wasn’t rowing to join</a:t>
            </a:r>
          </a:p>
          <a:p>
            <a:r>
              <a:rPr lang="en-US" dirty="0"/>
              <a:t>Drop out – instruct someone who was rowing to stop</a:t>
            </a:r>
          </a:p>
          <a:p>
            <a:r>
              <a:rPr lang="en-US" dirty="0"/>
              <a:t>Sit easy – no need to do anything anytime soon</a:t>
            </a:r>
          </a:p>
          <a:p>
            <a:r>
              <a:rPr lang="en-US" dirty="0"/>
              <a:t>You can instruct rowers to give different stroke strengths – normal, light, paddle, tapping, etc.</a:t>
            </a:r>
          </a:p>
        </p:txBody>
      </p:sp>
    </p:spTree>
    <p:extLst>
      <p:ext uri="{BB962C8B-B14F-4D97-AF65-F5344CB8AC3E}">
        <p14:creationId xmlns:p14="http://schemas.microsoft.com/office/powerpoint/2010/main" val="2239561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A6B3-B770-8DB1-B7C1-A773A7130030}"/>
              </a:ext>
            </a:extLst>
          </p:cNvPr>
          <p:cNvSpPr>
            <a:spLocks noGrp="1"/>
          </p:cNvSpPr>
          <p:nvPr>
            <p:ph type="title"/>
          </p:nvPr>
        </p:nvSpPr>
        <p:spPr>
          <a:xfrm>
            <a:off x="0" y="13692"/>
            <a:ext cx="7886700" cy="679253"/>
          </a:xfrm>
        </p:spPr>
        <p:txBody>
          <a:bodyPr/>
          <a:lstStyle/>
          <a:p>
            <a:r>
              <a:rPr lang="en-US" dirty="0"/>
              <a:t>Running Drills</a:t>
            </a:r>
          </a:p>
        </p:txBody>
      </p:sp>
      <p:sp>
        <p:nvSpPr>
          <p:cNvPr id="3" name="Content Placeholder 2">
            <a:extLst>
              <a:ext uri="{FF2B5EF4-FFF2-40B4-BE49-F238E27FC236}">
                <a16:creationId xmlns:a16="http://schemas.microsoft.com/office/drawing/2014/main" id="{6B9A0A0F-4489-9EB5-CA2F-AAEA3D018557}"/>
              </a:ext>
            </a:extLst>
          </p:cNvPr>
          <p:cNvSpPr>
            <a:spLocks noGrp="1"/>
          </p:cNvSpPr>
          <p:nvPr>
            <p:ph idx="1"/>
          </p:nvPr>
        </p:nvSpPr>
        <p:spPr>
          <a:xfrm>
            <a:off x="0" y="594826"/>
            <a:ext cx="9058275" cy="4462949"/>
          </a:xfrm>
        </p:spPr>
        <p:txBody>
          <a:bodyPr>
            <a:normAutofit lnSpcReduction="10000"/>
          </a:bodyPr>
          <a:lstStyle/>
          <a:p>
            <a:r>
              <a:rPr lang="en-US" dirty="0"/>
              <a:t>Drills are usually done at lighter-than-full pressure and require more coordination from coxswains. The goal is to work technical skills</a:t>
            </a:r>
          </a:p>
          <a:p>
            <a:r>
              <a:rPr lang="en-US" dirty="0"/>
              <a:t>Be very clear with the instructions for the drill and check to make sure everyone understands what to do. If needed, have experienced rowers demonstrate first</a:t>
            </a:r>
          </a:p>
          <a:p>
            <a:r>
              <a:rPr lang="en-US" dirty="0"/>
              <a:t>Try to stay consistent with your timing and counting strokes – it’s your job to coordinate the drill</a:t>
            </a:r>
          </a:p>
          <a:p>
            <a:r>
              <a:rPr lang="en-US" dirty="0"/>
              <a:t>It’s especially important to give advanced notice when things change – I like it when there’s advanced notice, the count off, and then a repeat of the command (e.g. In two, stern pair drop out, 3 and 4 add in. That’s 1, 2, stern pair out, 3 and 4 in)</a:t>
            </a:r>
          </a:p>
          <a:p>
            <a:r>
              <a:rPr lang="en-US" dirty="0"/>
              <a:t>Try to provide technical feedback where you can</a:t>
            </a:r>
          </a:p>
          <a:p>
            <a:r>
              <a:rPr lang="en-US" dirty="0"/>
              <a:t>Common calls for drills: pauses (and associated commands to row/go), add in, drop out, on the square/feather, rate changes, pressure changes, sequence changes (arms/body/legs only, </a:t>
            </a:r>
            <a:r>
              <a:rPr lang="en-US" dirty="0" err="1"/>
              <a:t>etc</a:t>
            </a:r>
            <a:r>
              <a:rPr lang="en-US" dirty="0"/>
              <a:t>).</a:t>
            </a:r>
          </a:p>
        </p:txBody>
      </p:sp>
    </p:spTree>
    <p:extLst>
      <p:ext uri="{BB962C8B-B14F-4D97-AF65-F5344CB8AC3E}">
        <p14:creationId xmlns:p14="http://schemas.microsoft.com/office/powerpoint/2010/main" val="1079924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A6B3-B770-8DB1-B7C1-A773A7130030}"/>
              </a:ext>
            </a:extLst>
          </p:cNvPr>
          <p:cNvSpPr>
            <a:spLocks noGrp="1"/>
          </p:cNvSpPr>
          <p:nvPr>
            <p:ph type="title"/>
          </p:nvPr>
        </p:nvSpPr>
        <p:spPr>
          <a:xfrm>
            <a:off x="0" y="13692"/>
            <a:ext cx="7886700" cy="679253"/>
          </a:xfrm>
        </p:spPr>
        <p:txBody>
          <a:bodyPr/>
          <a:lstStyle/>
          <a:p>
            <a:r>
              <a:rPr lang="en-US" dirty="0"/>
              <a:t>Running Pieces</a:t>
            </a:r>
          </a:p>
        </p:txBody>
      </p:sp>
      <p:sp>
        <p:nvSpPr>
          <p:cNvPr id="3" name="Content Placeholder 2">
            <a:extLst>
              <a:ext uri="{FF2B5EF4-FFF2-40B4-BE49-F238E27FC236}">
                <a16:creationId xmlns:a16="http://schemas.microsoft.com/office/drawing/2014/main" id="{6B9A0A0F-4489-9EB5-CA2F-AAEA3D018557}"/>
              </a:ext>
            </a:extLst>
          </p:cNvPr>
          <p:cNvSpPr>
            <a:spLocks noGrp="1"/>
          </p:cNvSpPr>
          <p:nvPr>
            <p:ph idx="1"/>
          </p:nvPr>
        </p:nvSpPr>
        <p:spPr>
          <a:xfrm>
            <a:off x="0" y="594826"/>
            <a:ext cx="9058275" cy="4462949"/>
          </a:xfrm>
        </p:spPr>
        <p:txBody>
          <a:bodyPr>
            <a:normAutofit fontScale="85000" lnSpcReduction="20000"/>
          </a:bodyPr>
          <a:lstStyle/>
          <a:p>
            <a:r>
              <a:rPr lang="en-US" dirty="0"/>
              <a:t>Pieces are usually done at full pressure, but not always. The goal is to achieve a workout.</a:t>
            </a:r>
          </a:p>
          <a:p>
            <a:r>
              <a:rPr lang="en-US" dirty="0"/>
              <a:t>Your rowers are going to be too focused on the workout to manage the piece, so it’s your job to manage it for them. You have the only clock in the boat.</a:t>
            </a:r>
          </a:p>
          <a:p>
            <a:r>
              <a:rPr lang="en-US" dirty="0"/>
              <a:t>Remember, safety is your first priority, followed by steering, followed by coordinating the piece</a:t>
            </a:r>
          </a:p>
          <a:p>
            <a:r>
              <a:rPr lang="en-US" dirty="0"/>
              <a:t>Build at the start: at rates higher than 24spm or so, you’ll need to take a few strokes to build into the piece. “Ready, go. Five to build, there’s 1, 2, 3, 4, 5”</a:t>
            </a:r>
          </a:p>
          <a:p>
            <a:r>
              <a:rPr lang="en-US" dirty="0"/>
              <a:t>Settle into the target rate. “Settle here, you’re at a ___”</a:t>
            </a:r>
          </a:p>
          <a:p>
            <a:r>
              <a:rPr lang="en-US" dirty="0"/>
              <a:t>Note progress throughout the piece. This includes time calls, distance calls, etc.</a:t>
            </a:r>
          </a:p>
          <a:p>
            <a:r>
              <a:rPr lang="en-US" dirty="0"/>
              <a:t>Monitor stroke rate and provide minor technical feedback</a:t>
            </a:r>
          </a:p>
          <a:p>
            <a:r>
              <a:rPr lang="en-US" dirty="0"/>
              <a:t>Coordinate rate changes, pressure changes, etc. Keep track of the clock!</a:t>
            </a:r>
          </a:p>
          <a:p>
            <a:r>
              <a:rPr lang="en-US" dirty="0"/>
              <a:t>Provide motivational calls and plan moves on other boats as needed</a:t>
            </a:r>
          </a:p>
          <a:p>
            <a:r>
              <a:rPr lang="en-US" dirty="0"/>
              <a:t>Finishing the piece</a:t>
            </a:r>
          </a:p>
          <a:p>
            <a:pPr lvl="1"/>
            <a:r>
              <a:rPr lang="en-US" dirty="0"/>
              <a:t>Let it run – rowers all pause at the finish and try to keep the boat’s balance as long as possible</a:t>
            </a:r>
          </a:p>
          <a:p>
            <a:pPr lvl="1"/>
            <a:r>
              <a:rPr lang="en-US" dirty="0"/>
              <a:t>And, down – rowers drop oars to the water and sit easy</a:t>
            </a:r>
          </a:p>
          <a:p>
            <a:pPr lvl="1"/>
            <a:r>
              <a:rPr lang="en-US" dirty="0"/>
              <a:t>Paddle / paddle it out – rowers drop pressure and rating and take 10-15 strokes to cool down and recover. This is especially important for very hard pieces</a:t>
            </a:r>
          </a:p>
        </p:txBody>
      </p:sp>
    </p:spTree>
    <p:extLst>
      <p:ext uri="{BB962C8B-B14F-4D97-AF65-F5344CB8AC3E}">
        <p14:creationId xmlns:p14="http://schemas.microsoft.com/office/powerpoint/2010/main" val="2711333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Picture 143">
            <a:extLst>
              <a:ext uri="{FF2B5EF4-FFF2-40B4-BE49-F238E27FC236}">
                <a16:creationId xmlns:a16="http://schemas.microsoft.com/office/drawing/2014/main" id="{A0C22010-26F0-7D34-9D6C-6E01672F0410}"/>
              </a:ext>
            </a:extLst>
          </p:cNvPr>
          <p:cNvPicPr>
            <a:picLocks noChangeAspect="1"/>
          </p:cNvPicPr>
          <p:nvPr/>
        </p:nvPicPr>
        <p:blipFill>
          <a:blip r:embed="rId2"/>
          <a:stretch>
            <a:fillRect/>
          </a:stretch>
        </p:blipFill>
        <p:spPr>
          <a:xfrm>
            <a:off x="95547" y="512289"/>
            <a:ext cx="3136014" cy="4632878"/>
          </a:xfrm>
          <a:prstGeom prst="rect">
            <a:avLst/>
          </a:prstGeom>
        </p:spPr>
      </p:pic>
      <p:sp>
        <p:nvSpPr>
          <p:cNvPr id="2" name="Title 1">
            <a:extLst>
              <a:ext uri="{FF2B5EF4-FFF2-40B4-BE49-F238E27FC236}">
                <a16:creationId xmlns:a16="http://schemas.microsoft.com/office/drawing/2014/main" id="{150ED3AF-FCF5-D7BF-BBA3-171156920DCA}"/>
              </a:ext>
            </a:extLst>
          </p:cNvPr>
          <p:cNvSpPr>
            <a:spLocks noGrp="1"/>
          </p:cNvSpPr>
          <p:nvPr>
            <p:ph type="title"/>
          </p:nvPr>
        </p:nvSpPr>
        <p:spPr>
          <a:xfrm>
            <a:off x="0" y="13692"/>
            <a:ext cx="8622506" cy="629246"/>
          </a:xfrm>
        </p:spPr>
        <p:txBody>
          <a:bodyPr>
            <a:normAutofit/>
          </a:bodyPr>
          <a:lstStyle/>
          <a:p>
            <a:r>
              <a:rPr lang="en-US" dirty="0"/>
              <a:t>General river traffic pattern</a:t>
            </a:r>
          </a:p>
        </p:txBody>
      </p:sp>
      <p:sp>
        <p:nvSpPr>
          <p:cNvPr id="3" name="Content Placeholder 2">
            <a:extLst>
              <a:ext uri="{FF2B5EF4-FFF2-40B4-BE49-F238E27FC236}">
                <a16:creationId xmlns:a16="http://schemas.microsoft.com/office/drawing/2014/main" id="{62C1DB96-9F08-12C1-6CB0-BA4746F28E94}"/>
              </a:ext>
            </a:extLst>
          </p:cNvPr>
          <p:cNvSpPr>
            <a:spLocks noGrp="1"/>
          </p:cNvSpPr>
          <p:nvPr>
            <p:ph idx="1"/>
          </p:nvPr>
        </p:nvSpPr>
        <p:spPr>
          <a:xfrm>
            <a:off x="4055627" y="642937"/>
            <a:ext cx="4935835" cy="4418297"/>
          </a:xfrm>
        </p:spPr>
        <p:txBody>
          <a:bodyPr>
            <a:normAutofit fontScale="77500" lnSpcReduction="20000"/>
          </a:bodyPr>
          <a:lstStyle/>
          <a:p>
            <a:r>
              <a:rPr lang="en-US" dirty="0"/>
              <a:t>These instructions are relative to the part of the river that is deep enough to be in (accessible channel), not the full river width. Everything is relative.</a:t>
            </a:r>
          </a:p>
          <a:p>
            <a:r>
              <a:rPr lang="en-US" dirty="0"/>
              <a:t>Please note that non-rowing boaters often don’t follow these rules even though they are supposed to, so be extra vigilant looking for motor boats and other non-motorized boats in </a:t>
            </a:r>
            <a:r>
              <a:rPr lang="en-US" dirty="0" err="1"/>
              <a:t>wa</a:t>
            </a:r>
            <a:endParaRPr lang="en-US" dirty="0"/>
          </a:p>
          <a:p>
            <a:r>
              <a:rPr lang="en-US" dirty="0"/>
              <a:t>Stay to the port side of the accessible channel unless making special maneuvers (turns, docking, launching, shooting the bridge, etc.) </a:t>
            </a:r>
          </a:p>
          <a:p>
            <a:r>
              <a:rPr lang="en-US" dirty="0"/>
              <a:t>Before you stop or make a special maneuver, check around you to make sure you’re in a safe place to do it</a:t>
            </a:r>
          </a:p>
          <a:p>
            <a:r>
              <a:rPr lang="en-US" dirty="0"/>
              <a:t>Boats making special maneuvers have the right of way</a:t>
            </a:r>
          </a:p>
          <a:p>
            <a:r>
              <a:rPr lang="en-US" dirty="0"/>
              <a:t>Boats overtaking other boats have the right of way – move toward the outside of the turn if you’re getting passed to give the other boat the better line and reduce passing time. </a:t>
            </a:r>
          </a:p>
          <a:p>
            <a:r>
              <a:rPr lang="en-US" dirty="0"/>
              <a:t>If it is not safe to pass, don’t pass. This is especially true in low water.</a:t>
            </a:r>
          </a:p>
          <a:p>
            <a:r>
              <a:rPr lang="en-US" dirty="0"/>
              <a:t>Don’t be afraid to coordinate with other people on the water!</a:t>
            </a:r>
          </a:p>
        </p:txBody>
      </p:sp>
      <p:grpSp>
        <p:nvGrpSpPr>
          <p:cNvPr id="5" name="Group 4">
            <a:extLst>
              <a:ext uri="{FF2B5EF4-FFF2-40B4-BE49-F238E27FC236}">
                <a16:creationId xmlns:a16="http://schemas.microsoft.com/office/drawing/2014/main" id="{E7E9D508-9EA3-6714-68BE-45C4FFF8058F}"/>
              </a:ext>
            </a:extLst>
          </p:cNvPr>
          <p:cNvGrpSpPr/>
          <p:nvPr/>
        </p:nvGrpSpPr>
        <p:grpSpPr>
          <a:xfrm>
            <a:off x="1601438" y="1460701"/>
            <a:ext cx="653087" cy="942975"/>
            <a:chOff x="8059740" y="2400300"/>
            <a:chExt cx="870782" cy="1257300"/>
          </a:xfrm>
        </p:grpSpPr>
        <p:grpSp>
          <p:nvGrpSpPr>
            <p:cNvPr id="6" name="Group 5">
              <a:extLst>
                <a:ext uri="{FF2B5EF4-FFF2-40B4-BE49-F238E27FC236}">
                  <a16:creationId xmlns:a16="http://schemas.microsoft.com/office/drawing/2014/main" id="{BBCBCBEE-9C11-7670-3BFA-6479845D2A6E}"/>
                </a:ext>
              </a:extLst>
            </p:cNvPr>
            <p:cNvGrpSpPr/>
            <p:nvPr/>
          </p:nvGrpSpPr>
          <p:grpSpPr>
            <a:xfrm rot="10800000">
              <a:off x="8059740" y="2400300"/>
              <a:ext cx="870782" cy="1257300"/>
              <a:chOff x="8059740" y="2400300"/>
              <a:chExt cx="870782" cy="1257300"/>
            </a:xfrm>
            <a:solidFill>
              <a:srgbClr val="FF0000"/>
            </a:solidFill>
          </p:grpSpPr>
          <p:sp>
            <p:nvSpPr>
              <p:cNvPr id="8" name="Oval 7">
                <a:extLst>
                  <a:ext uri="{FF2B5EF4-FFF2-40B4-BE49-F238E27FC236}">
                    <a16:creationId xmlns:a16="http://schemas.microsoft.com/office/drawing/2014/main" id="{947A7BCA-4990-5FBC-34C6-C5202E0BAEFB}"/>
                  </a:ext>
                </a:extLst>
              </p:cNvPr>
              <p:cNvSpPr/>
              <p:nvPr/>
            </p:nvSpPr>
            <p:spPr>
              <a:xfrm>
                <a:off x="8458200" y="2400300"/>
                <a:ext cx="88900" cy="12573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9" name="Group 8">
                <a:extLst>
                  <a:ext uri="{FF2B5EF4-FFF2-40B4-BE49-F238E27FC236}">
                    <a16:creationId xmlns:a16="http://schemas.microsoft.com/office/drawing/2014/main" id="{9086B729-E449-440B-0A40-62D4D3B202FC}"/>
                  </a:ext>
                </a:extLst>
              </p:cNvPr>
              <p:cNvGrpSpPr/>
              <p:nvPr/>
            </p:nvGrpSpPr>
            <p:grpSpPr>
              <a:xfrm>
                <a:off x="8059740" y="2421460"/>
                <a:ext cx="864839" cy="336027"/>
                <a:chOff x="9209884" y="2254773"/>
                <a:chExt cx="864839" cy="336027"/>
              </a:xfrm>
              <a:grpFill/>
            </p:grpSpPr>
            <p:grpSp>
              <p:nvGrpSpPr>
                <p:cNvPr id="31" name="Group 30">
                  <a:extLst>
                    <a:ext uri="{FF2B5EF4-FFF2-40B4-BE49-F238E27FC236}">
                      <a16:creationId xmlns:a16="http://schemas.microsoft.com/office/drawing/2014/main" id="{2C289B23-3584-A1D2-7536-F172EE8CB565}"/>
                    </a:ext>
                  </a:extLst>
                </p:cNvPr>
                <p:cNvGrpSpPr/>
                <p:nvPr/>
              </p:nvGrpSpPr>
              <p:grpSpPr>
                <a:xfrm>
                  <a:off x="9209884" y="2377441"/>
                  <a:ext cx="429416" cy="213359"/>
                  <a:chOff x="9209884" y="2377441"/>
                  <a:chExt cx="429416" cy="213359"/>
                </a:xfrm>
                <a:grpFill/>
              </p:grpSpPr>
              <p:cxnSp>
                <p:nvCxnSpPr>
                  <p:cNvPr id="35" name="Straight Connector 34">
                    <a:extLst>
                      <a:ext uri="{FF2B5EF4-FFF2-40B4-BE49-F238E27FC236}">
                        <a16:creationId xmlns:a16="http://schemas.microsoft.com/office/drawing/2014/main" id="{AFFE8406-1B9B-8306-C02F-3B1672AC4761}"/>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C29B6CA7-4D75-60D7-0AD2-FA1EE3C1F3CB}"/>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32" name="Group 31">
                  <a:extLst>
                    <a:ext uri="{FF2B5EF4-FFF2-40B4-BE49-F238E27FC236}">
                      <a16:creationId xmlns:a16="http://schemas.microsoft.com/office/drawing/2014/main" id="{9EE55756-B0A1-F426-22EE-B2282278A82D}"/>
                    </a:ext>
                  </a:extLst>
                </p:cNvPr>
                <p:cNvGrpSpPr/>
                <p:nvPr/>
              </p:nvGrpSpPr>
              <p:grpSpPr>
                <a:xfrm flipH="1">
                  <a:off x="9639300" y="2254773"/>
                  <a:ext cx="435423" cy="213359"/>
                  <a:chOff x="9209884" y="2377441"/>
                  <a:chExt cx="429416" cy="213359"/>
                </a:xfrm>
                <a:grpFill/>
              </p:grpSpPr>
              <p:cxnSp>
                <p:nvCxnSpPr>
                  <p:cNvPr id="33" name="Straight Connector 32">
                    <a:extLst>
                      <a:ext uri="{FF2B5EF4-FFF2-40B4-BE49-F238E27FC236}">
                        <a16:creationId xmlns:a16="http://schemas.microsoft.com/office/drawing/2014/main" id="{6ACD06FF-6534-2102-6934-03D57742B170}"/>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20C32BF1-EACA-406D-8521-A2B9416B0148}"/>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10" name="Group 9">
                <a:extLst>
                  <a:ext uri="{FF2B5EF4-FFF2-40B4-BE49-F238E27FC236}">
                    <a16:creationId xmlns:a16="http://schemas.microsoft.com/office/drawing/2014/main" id="{EF0DBAFF-6A68-09B6-5DBE-13D4D9A93BAF}"/>
                  </a:ext>
                </a:extLst>
              </p:cNvPr>
              <p:cNvGrpSpPr/>
              <p:nvPr/>
            </p:nvGrpSpPr>
            <p:grpSpPr>
              <a:xfrm>
                <a:off x="8065683" y="2690541"/>
                <a:ext cx="864839" cy="336027"/>
                <a:chOff x="9209884" y="2254773"/>
                <a:chExt cx="864839" cy="336027"/>
              </a:xfrm>
              <a:grpFill/>
            </p:grpSpPr>
            <p:grpSp>
              <p:nvGrpSpPr>
                <p:cNvPr id="25" name="Group 24">
                  <a:extLst>
                    <a:ext uri="{FF2B5EF4-FFF2-40B4-BE49-F238E27FC236}">
                      <a16:creationId xmlns:a16="http://schemas.microsoft.com/office/drawing/2014/main" id="{0C3DEC22-65C6-F5A1-1604-EFC2A276D28E}"/>
                    </a:ext>
                  </a:extLst>
                </p:cNvPr>
                <p:cNvGrpSpPr/>
                <p:nvPr/>
              </p:nvGrpSpPr>
              <p:grpSpPr>
                <a:xfrm>
                  <a:off x="9209884" y="2377441"/>
                  <a:ext cx="429416" cy="213359"/>
                  <a:chOff x="9209884" y="2377441"/>
                  <a:chExt cx="429416" cy="213359"/>
                </a:xfrm>
                <a:grpFill/>
              </p:grpSpPr>
              <p:cxnSp>
                <p:nvCxnSpPr>
                  <p:cNvPr id="29" name="Straight Connector 28">
                    <a:extLst>
                      <a:ext uri="{FF2B5EF4-FFF2-40B4-BE49-F238E27FC236}">
                        <a16:creationId xmlns:a16="http://schemas.microsoft.com/office/drawing/2014/main" id="{F1233C6E-F5E9-088E-0606-057E6DE42EC0}"/>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F18FD363-3523-0B76-0458-448D31471784}"/>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26" name="Group 25">
                  <a:extLst>
                    <a:ext uri="{FF2B5EF4-FFF2-40B4-BE49-F238E27FC236}">
                      <a16:creationId xmlns:a16="http://schemas.microsoft.com/office/drawing/2014/main" id="{328344E6-8ED8-A63E-3C1C-BD8F02AB14F4}"/>
                    </a:ext>
                  </a:extLst>
                </p:cNvPr>
                <p:cNvGrpSpPr/>
                <p:nvPr/>
              </p:nvGrpSpPr>
              <p:grpSpPr>
                <a:xfrm flipH="1">
                  <a:off x="9639300" y="2254773"/>
                  <a:ext cx="435423" cy="213359"/>
                  <a:chOff x="9209884" y="2377441"/>
                  <a:chExt cx="429416" cy="213359"/>
                </a:xfrm>
                <a:grpFill/>
              </p:grpSpPr>
              <p:cxnSp>
                <p:nvCxnSpPr>
                  <p:cNvPr id="27" name="Straight Connector 26">
                    <a:extLst>
                      <a:ext uri="{FF2B5EF4-FFF2-40B4-BE49-F238E27FC236}">
                        <a16:creationId xmlns:a16="http://schemas.microsoft.com/office/drawing/2014/main" id="{6FC7C5DA-987F-19FC-0436-17A1130E6A34}"/>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D1AED57E-BA8F-0AF9-9911-5F1FFC555EC2}"/>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11" name="Group 10">
                <a:extLst>
                  <a:ext uri="{FF2B5EF4-FFF2-40B4-BE49-F238E27FC236}">
                    <a16:creationId xmlns:a16="http://schemas.microsoft.com/office/drawing/2014/main" id="{7EF2CCF4-B3E0-99E4-4C10-E41CA68DAC7C}"/>
                  </a:ext>
                </a:extLst>
              </p:cNvPr>
              <p:cNvGrpSpPr/>
              <p:nvPr/>
            </p:nvGrpSpPr>
            <p:grpSpPr>
              <a:xfrm>
                <a:off x="8065683" y="2953497"/>
                <a:ext cx="864839" cy="336027"/>
                <a:chOff x="9209884" y="2254773"/>
                <a:chExt cx="864839" cy="336027"/>
              </a:xfrm>
              <a:grpFill/>
            </p:grpSpPr>
            <p:grpSp>
              <p:nvGrpSpPr>
                <p:cNvPr id="19" name="Group 18">
                  <a:extLst>
                    <a:ext uri="{FF2B5EF4-FFF2-40B4-BE49-F238E27FC236}">
                      <a16:creationId xmlns:a16="http://schemas.microsoft.com/office/drawing/2014/main" id="{7EA28471-2EC1-0C32-BEB5-D5AB8F8FD313}"/>
                    </a:ext>
                  </a:extLst>
                </p:cNvPr>
                <p:cNvGrpSpPr/>
                <p:nvPr/>
              </p:nvGrpSpPr>
              <p:grpSpPr>
                <a:xfrm>
                  <a:off x="9209884" y="2377441"/>
                  <a:ext cx="429416" cy="213359"/>
                  <a:chOff x="9209884" y="2377441"/>
                  <a:chExt cx="429416" cy="213359"/>
                </a:xfrm>
                <a:grpFill/>
              </p:grpSpPr>
              <p:cxnSp>
                <p:nvCxnSpPr>
                  <p:cNvPr id="23" name="Straight Connector 22">
                    <a:extLst>
                      <a:ext uri="{FF2B5EF4-FFF2-40B4-BE49-F238E27FC236}">
                        <a16:creationId xmlns:a16="http://schemas.microsoft.com/office/drawing/2014/main" id="{C6CEE38D-A1F1-014B-C369-BAFEB19B3BA2}"/>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6BEA392-2C37-86EE-9BE1-EAFFFC36AA0F}"/>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20" name="Group 19">
                  <a:extLst>
                    <a:ext uri="{FF2B5EF4-FFF2-40B4-BE49-F238E27FC236}">
                      <a16:creationId xmlns:a16="http://schemas.microsoft.com/office/drawing/2014/main" id="{BCBB318C-DE66-E3B0-4E84-F4B619258B6E}"/>
                    </a:ext>
                  </a:extLst>
                </p:cNvPr>
                <p:cNvGrpSpPr/>
                <p:nvPr/>
              </p:nvGrpSpPr>
              <p:grpSpPr>
                <a:xfrm flipH="1">
                  <a:off x="9639300" y="2254773"/>
                  <a:ext cx="435423" cy="213359"/>
                  <a:chOff x="9209884" y="2377441"/>
                  <a:chExt cx="429416" cy="213359"/>
                </a:xfrm>
                <a:grpFill/>
              </p:grpSpPr>
              <p:cxnSp>
                <p:nvCxnSpPr>
                  <p:cNvPr id="21" name="Straight Connector 20">
                    <a:extLst>
                      <a:ext uri="{FF2B5EF4-FFF2-40B4-BE49-F238E27FC236}">
                        <a16:creationId xmlns:a16="http://schemas.microsoft.com/office/drawing/2014/main" id="{958CAA3A-5C1C-1791-C004-74E799BC8D0A}"/>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3A626CA-8D1F-6A24-0C91-4D7784A002DB}"/>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12" name="Group 11">
                <a:extLst>
                  <a:ext uri="{FF2B5EF4-FFF2-40B4-BE49-F238E27FC236}">
                    <a16:creationId xmlns:a16="http://schemas.microsoft.com/office/drawing/2014/main" id="{83E9EF13-F2F4-6B51-78F1-1A4AF5E8E63F}"/>
                  </a:ext>
                </a:extLst>
              </p:cNvPr>
              <p:cNvGrpSpPr/>
              <p:nvPr/>
            </p:nvGrpSpPr>
            <p:grpSpPr>
              <a:xfrm>
                <a:off x="8065683" y="3211076"/>
                <a:ext cx="864839" cy="336027"/>
                <a:chOff x="9209884" y="2254773"/>
                <a:chExt cx="864839" cy="336027"/>
              </a:xfrm>
              <a:grpFill/>
            </p:grpSpPr>
            <p:grpSp>
              <p:nvGrpSpPr>
                <p:cNvPr id="13" name="Group 12">
                  <a:extLst>
                    <a:ext uri="{FF2B5EF4-FFF2-40B4-BE49-F238E27FC236}">
                      <a16:creationId xmlns:a16="http://schemas.microsoft.com/office/drawing/2014/main" id="{EA47E004-E2E6-8775-1A4C-2F7F6F4F53FB}"/>
                    </a:ext>
                  </a:extLst>
                </p:cNvPr>
                <p:cNvGrpSpPr/>
                <p:nvPr/>
              </p:nvGrpSpPr>
              <p:grpSpPr>
                <a:xfrm>
                  <a:off x="9209884" y="2377441"/>
                  <a:ext cx="429416" cy="213359"/>
                  <a:chOff x="9209884" y="2377441"/>
                  <a:chExt cx="429416" cy="213359"/>
                </a:xfrm>
                <a:grpFill/>
              </p:grpSpPr>
              <p:cxnSp>
                <p:nvCxnSpPr>
                  <p:cNvPr id="17" name="Straight Connector 16">
                    <a:extLst>
                      <a:ext uri="{FF2B5EF4-FFF2-40B4-BE49-F238E27FC236}">
                        <a16:creationId xmlns:a16="http://schemas.microsoft.com/office/drawing/2014/main" id="{A6E9F713-6612-DA7C-C7E9-2427C1C68221}"/>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E3B19FD-DFAC-043B-29C5-6E0E949EDC95}"/>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4" name="Group 13">
                  <a:extLst>
                    <a:ext uri="{FF2B5EF4-FFF2-40B4-BE49-F238E27FC236}">
                      <a16:creationId xmlns:a16="http://schemas.microsoft.com/office/drawing/2014/main" id="{D49EC604-0013-260B-8FEB-E3DBC0FDD8F6}"/>
                    </a:ext>
                  </a:extLst>
                </p:cNvPr>
                <p:cNvGrpSpPr/>
                <p:nvPr/>
              </p:nvGrpSpPr>
              <p:grpSpPr>
                <a:xfrm flipH="1">
                  <a:off x="9639300" y="2254773"/>
                  <a:ext cx="435423" cy="213359"/>
                  <a:chOff x="9209884" y="2377441"/>
                  <a:chExt cx="429416" cy="213359"/>
                </a:xfrm>
                <a:grpFill/>
              </p:grpSpPr>
              <p:cxnSp>
                <p:nvCxnSpPr>
                  <p:cNvPr id="15" name="Straight Connector 14">
                    <a:extLst>
                      <a:ext uri="{FF2B5EF4-FFF2-40B4-BE49-F238E27FC236}">
                        <a16:creationId xmlns:a16="http://schemas.microsoft.com/office/drawing/2014/main" id="{A78CFAE1-3746-FC55-A7CF-407071499A8F}"/>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C525FA5-A080-CD50-5F63-B43D4C5DEC42}"/>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cxnSp>
          <p:nvCxnSpPr>
            <p:cNvPr id="7" name="Straight Arrow Connector 6">
              <a:extLst>
                <a:ext uri="{FF2B5EF4-FFF2-40B4-BE49-F238E27FC236}">
                  <a16:creationId xmlns:a16="http://schemas.microsoft.com/office/drawing/2014/main" id="{46D131D1-9113-5AD3-B548-63A0E537BDAD}"/>
                </a:ext>
              </a:extLst>
            </p:cNvPr>
            <p:cNvCxnSpPr>
              <a:cxnSpLocks/>
            </p:cNvCxnSpPr>
            <p:nvPr/>
          </p:nvCxnSpPr>
          <p:spPr>
            <a:xfrm flipV="1">
              <a:off x="8488810" y="2657659"/>
              <a:ext cx="2120" cy="6416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5BC00A7E-9F17-59C9-2767-CC3D026516EA}"/>
              </a:ext>
            </a:extLst>
          </p:cNvPr>
          <p:cNvGrpSpPr/>
          <p:nvPr/>
        </p:nvGrpSpPr>
        <p:grpSpPr>
          <a:xfrm rot="10800000">
            <a:off x="854725" y="3032804"/>
            <a:ext cx="653087" cy="942975"/>
            <a:chOff x="8059740" y="2400300"/>
            <a:chExt cx="870782" cy="1257300"/>
          </a:xfrm>
        </p:grpSpPr>
        <p:grpSp>
          <p:nvGrpSpPr>
            <p:cNvPr id="102" name="Group 101">
              <a:extLst>
                <a:ext uri="{FF2B5EF4-FFF2-40B4-BE49-F238E27FC236}">
                  <a16:creationId xmlns:a16="http://schemas.microsoft.com/office/drawing/2014/main" id="{DFC300C2-1DAF-A001-8F6D-EDE7A74B2117}"/>
                </a:ext>
              </a:extLst>
            </p:cNvPr>
            <p:cNvGrpSpPr/>
            <p:nvPr/>
          </p:nvGrpSpPr>
          <p:grpSpPr>
            <a:xfrm rot="10800000">
              <a:off x="8059740" y="2400300"/>
              <a:ext cx="870782" cy="1257300"/>
              <a:chOff x="8059740" y="2400300"/>
              <a:chExt cx="870782" cy="1257300"/>
            </a:xfrm>
            <a:solidFill>
              <a:srgbClr val="FF0000"/>
            </a:solidFill>
          </p:grpSpPr>
          <p:sp>
            <p:nvSpPr>
              <p:cNvPr id="104" name="Oval 103">
                <a:extLst>
                  <a:ext uri="{FF2B5EF4-FFF2-40B4-BE49-F238E27FC236}">
                    <a16:creationId xmlns:a16="http://schemas.microsoft.com/office/drawing/2014/main" id="{0E74FFDE-C789-0157-DDF5-3651F7D854CD}"/>
                  </a:ext>
                </a:extLst>
              </p:cNvPr>
              <p:cNvSpPr/>
              <p:nvPr/>
            </p:nvSpPr>
            <p:spPr>
              <a:xfrm>
                <a:off x="8458200" y="2400300"/>
                <a:ext cx="88900" cy="12573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105" name="Group 104">
                <a:extLst>
                  <a:ext uri="{FF2B5EF4-FFF2-40B4-BE49-F238E27FC236}">
                    <a16:creationId xmlns:a16="http://schemas.microsoft.com/office/drawing/2014/main" id="{D2987501-BA23-91B1-462D-9188B531BA01}"/>
                  </a:ext>
                </a:extLst>
              </p:cNvPr>
              <p:cNvGrpSpPr/>
              <p:nvPr/>
            </p:nvGrpSpPr>
            <p:grpSpPr>
              <a:xfrm>
                <a:off x="8059740" y="2421460"/>
                <a:ext cx="864839" cy="336027"/>
                <a:chOff x="9209884" y="2254773"/>
                <a:chExt cx="864839" cy="336027"/>
              </a:xfrm>
              <a:grpFill/>
            </p:grpSpPr>
            <p:grpSp>
              <p:nvGrpSpPr>
                <p:cNvPr id="127" name="Group 126">
                  <a:extLst>
                    <a:ext uri="{FF2B5EF4-FFF2-40B4-BE49-F238E27FC236}">
                      <a16:creationId xmlns:a16="http://schemas.microsoft.com/office/drawing/2014/main" id="{D9A3E9FA-E32A-BF2B-23D7-38A65949DCA0}"/>
                    </a:ext>
                  </a:extLst>
                </p:cNvPr>
                <p:cNvGrpSpPr/>
                <p:nvPr/>
              </p:nvGrpSpPr>
              <p:grpSpPr>
                <a:xfrm>
                  <a:off x="9209884" y="2377441"/>
                  <a:ext cx="429416" cy="213359"/>
                  <a:chOff x="9209884" y="2377441"/>
                  <a:chExt cx="429416" cy="213359"/>
                </a:xfrm>
                <a:grpFill/>
              </p:grpSpPr>
              <p:cxnSp>
                <p:nvCxnSpPr>
                  <p:cNvPr id="131" name="Straight Connector 130">
                    <a:extLst>
                      <a:ext uri="{FF2B5EF4-FFF2-40B4-BE49-F238E27FC236}">
                        <a16:creationId xmlns:a16="http://schemas.microsoft.com/office/drawing/2014/main" id="{B85ACCE0-6E13-DBA9-98F4-EDFB89D8EA1F}"/>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id="{E62910A9-5D17-BF84-0932-477EDB01096F}"/>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28" name="Group 127">
                  <a:extLst>
                    <a:ext uri="{FF2B5EF4-FFF2-40B4-BE49-F238E27FC236}">
                      <a16:creationId xmlns:a16="http://schemas.microsoft.com/office/drawing/2014/main" id="{2EC1A3F9-70A5-FC03-C6D3-0ACB62FD5E0B}"/>
                    </a:ext>
                  </a:extLst>
                </p:cNvPr>
                <p:cNvGrpSpPr/>
                <p:nvPr/>
              </p:nvGrpSpPr>
              <p:grpSpPr>
                <a:xfrm flipH="1">
                  <a:off x="9639300" y="2254773"/>
                  <a:ext cx="435423" cy="213359"/>
                  <a:chOff x="9209884" y="2377441"/>
                  <a:chExt cx="429416" cy="213359"/>
                </a:xfrm>
                <a:grpFill/>
              </p:grpSpPr>
              <p:cxnSp>
                <p:nvCxnSpPr>
                  <p:cNvPr id="129" name="Straight Connector 128">
                    <a:extLst>
                      <a:ext uri="{FF2B5EF4-FFF2-40B4-BE49-F238E27FC236}">
                        <a16:creationId xmlns:a16="http://schemas.microsoft.com/office/drawing/2014/main" id="{B4807618-A6A0-838F-5DBA-6BE78D89DDF4}"/>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0" name="Rectangle 129">
                    <a:extLst>
                      <a:ext uri="{FF2B5EF4-FFF2-40B4-BE49-F238E27FC236}">
                        <a16:creationId xmlns:a16="http://schemas.microsoft.com/office/drawing/2014/main" id="{2DAF1DE7-0201-8838-6D58-A63E36187E4F}"/>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106" name="Group 105">
                <a:extLst>
                  <a:ext uri="{FF2B5EF4-FFF2-40B4-BE49-F238E27FC236}">
                    <a16:creationId xmlns:a16="http://schemas.microsoft.com/office/drawing/2014/main" id="{69FF6F79-5B8F-B8C8-E92C-93B9FCF1B17B}"/>
                  </a:ext>
                </a:extLst>
              </p:cNvPr>
              <p:cNvGrpSpPr/>
              <p:nvPr/>
            </p:nvGrpSpPr>
            <p:grpSpPr>
              <a:xfrm>
                <a:off x="8065683" y="2690541"/>
                <a:ext cx="864839" cy="336027"/>
                <a:chOff x="9209884" y="2254773"/>
                <a:chExt cx="864839" cy="336027"/>
              </a:xfrm>
              <a:grpFill/>
            </p:grpSpPr>
            <p:grpSp>
              <p:nvGrpSpPr>
                <p:cNvPr id="121" name="Group 120">
                  <a:extLst>
                    <a:ext uri="{FF2B5EF4-FFF2-40B4-BE49-F238E27FC236}">
                      <a16:creationId xmlns:a16="http://schemas.microsoft.com/office/drawing/2014/main" id="{2A3FDFC2-9BA9-0462-97E4-5B8F57E9D232}"/>
                    </a:ext>
                  </a:extLst>
                </p:cNvPr>
                <p:cNvGrpSpPr/>
                <p:nvPr/>
              </p:nvGrpSpPr>
              <p:grpSpPr>
                <a:xfrm>
                  <a:off x="9209884" y="2377441"/>
                  <a:ext cx="429416" cy="213359"/>
                  <a:chOff x="9209884" y="2377441"/>
                  <a:chExt cx="429416" cy="213359"/>
                </a:xfrm>
                <a:grpFill/>
              </p:grpSpPr>
              <p:cxnSp>
                <p:nvCxnSpPr>
                  <p:cNvPr id="125" name="Straight Connector 124">
                    <a:extLst>
                      <a:ext uri="{FF2B5EF4-FFF2-40B4-BE49-F238E27FC236}">
                        <a16:creationId xmlns:a16="http://schemas.microsoft.com/office/drawing/2014/main" id="{864AF0A2-959E-A45F-8C88-2012E6154FE0}"/>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0D003FB8-6C88-E1AC-DBE3-81E424802C97}"/>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22" name="Group 121">
                  <a:extLst>
                    <a:ext uri="{FF2B5EF4-FFF2-40B4-BE49-F238E27FC236}">
                      <a16:creationId xmlns:a16="http://schemas.microsoft.com/office/drawing/2014/main" id="{77C05BB1-5910-F601-AE2B-69E1E2FECC7E}"/>
                    </a:ext>
                  </a:extLst>
                </p:cNvPr>
                <p:cNvGrpSpPr/>
                <p:nvPr/>
              </p:nvGrpSpPr>
              <p:grpSpPr>
                <a:xfrm flipH="1">
                  <a:off x="9639300" y="2254773"/>
                  <a:ext cx="435423" cy="213359"/>
                  <a:chOff x="9209884" y="2377441"/>
                  <a:chExt cx="429416" cy="213359"/>
                </a:xfrm>
                <a:grpFill/>
              </p:grpSpPr>
              <p:cxnSp>
                <p:nvCxnSpPr>
                  <p:cNvPr id="123" name="Straight Connector 122">
                    <a:extLst>
                      <a:ext uri="{FF2B5EF4-FFF2-40B4-BE49-F238E27FC236}">
                        <a16:creationId xmlns:a16="http://schemas.microsoft.com/office/drawing/2014/main" id="{5D8C16AC-27F0-A666-AF8F-4EA5EBD80AE2}"/>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4" name="Rectangle 123">
                    <a:extLst>
                      <a:ext uri="{FF2B5EF4-FFF2-40B4-BE49-F238E27FC236}">
                        <a16:creationId xmlns:a16="http://schemas.microsoft.com/office/drawing/2014/main" id="{0A97A610-7D89-4761-C5F7-513250A70397}"/>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107" name="Group 106">
                <a:extLst>
                  <a:ext uri="{FF2B5EF4-FFF2-40B4-BE49-F238E27FC236}">
                    <a16:creationId xmlns:a16="http://schemas.microsoft.com/office/drawing/2014/main" id="{94C90038-CCA0-8930-3C64-D5F7A5CF3D07}"/>
                  </a:ext>
                </a:extLst>
              </p:cNvPr>
              <p:cNvGrpSpPr/>
              <p:nvPr/>
            </p:nvGrpSpPr>
            <p:grpSpPr>
              <a:xfrm>
                <a:off x="8065683" y="2953497"/>
                <a:ext cx="864839" cy="336027"/>
                <a:chOff x="9209884" y="2254773"/>
                <a:chExt cx="864839" cy="336027"/>
              </a:xfrm>
              <a:grpFill/>
            </p:grpSpPr>
            <p:grpSp>
              <p:nvGrpSpPr>
                <p:cNvPr id="115" name="Group 114">
                  <a:extLst>
                    <a:ext uri="{FF2B5EF4-FFF2-40B4-BE49-F238E27FC236}">
                      <a16:creationId xmlns:a16="http://schemas.microsoft.com/office/drawing/2014/main" id="{8E19C328-184C-6D26-1976-749C396D1413}"/>
                    </a:ext>
                  </a:extLst>
                </p:cNvPr>
                <p:cNvGrpSpPr/>
                <p:nvPr/>
              </p:nvGrpSpPr>
              <p:grpSpPr>
                <a:xfrm>
                  <a:off x="9209884" y="2377441"/>
                  <a:ext cx="429416" cy="213359"/>
                  <a:chOff x="9209884" y="2377441"/>
                  <a:chExt cx="429416" cy="213359"/>
                </a:xfrm>
                <a:grpFill/>
              </p:grpSpPr>
              <p:cxnSp>
                <p:nvCxnSpPr>
                  <p:cNvPr id="119" name="Straight Connector 118">
                    <a:extLst>
                      <a:ext uri="{FF2B5EF4-FFF2-40B4-BE49-F238E27FC236}">
                        <a16:creationId xmlns:a16="http://schemas.microsoft.com/office/drawing/2014/main" id="{98C00DD4-E9A2-4EC7-51BF-6D39CFA89A55}"/>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13D3FD57-0177-A714-8A99-C36076F793DD}"/>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16" name="Group 115">
                  <a:extLst>
                    <a:ext uri="{FF2B5EF4-FFF2-40B4-BE49-F238E27FC236}">
                      <a16:creationId xmlns:a16="http://schemas.microsoft.com/office/drawing/2014/main" id="{11E41EF0-491F-CF47-C7C6-2F30E7A065E4}"/>
                    </a:ext>
                  </a:extLst>
                </p:cNvPr>
                <p:cNvGrpSpPr/>
                <p:nvPr/>
              </p:nvGrpSpPr>
              <p:grpSpPr>
                <a:xfrm flipH="1">
                  <a:off x="9639300" y="2254773"/>
                  <a:ext cx="435423" cy="213359"/>
                  <a:chOff x="9209884" y="2377441"/>
                  <a:chExt cx="429416" cy="213359"/>
                </a:xfrm>
                <a:grpFill/>
              </p:grpSpPr>
              <p:cxnSp>
                <p:nvCxnSpPr>
                  <p:cNvPr id="117" name="Straight Connector 116">
                    <a:extLst>
                      <a:ext uri="{FF2B5EF4-FFF2-40B4-BE49-F238E27FC236}">
                        <a16:creationId xmlns:a16="http://schemas.microsoft.com/office/drawing/2014/main" id="{8E5687BF-3F7D-E62D-FF42-C509D8371128}"/>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356D0695-7047-21D8-830C-E563BA529605}"/>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108" name="Group 107">
                <a:extLst>
                  <a:ext uri="{FF2B5EF4-FFF2-40B4-BE49-F238E27FC236}">
                    <a16:creationId xmlns:a16="http://schemas.microsoft.com/office/drawing/2014/main" id="{40F63CBA-4F32-810D-3C33-CCC08409FB15}"/>
                  </a:ext>
                </a:extLst>
              </p:cNvPr>
              <p:cNvGrpSpPr/>
              <p:nvPr/>
            </p:nvGrpSpPr>
            <p:grpSpPr>
              <a:xfrm>
                <a:off x="8065683" y="3211076"/>
                <a:ext cx="864839" cy="336027"/>
                <a:chOff x="9209884" y="2254773"/>
                <a:chExt cx="864839" cy="336027"/>
              </a:xfrm>
              <a:grpFill/>
            </p:grpSpPr>
            <p:grpSp>
              <p:nvGrpSpPr>
                <p:cNvPr id="109" name="Group 108">
                  <a:extLst>
                    <a:ext uri="{FF2B5EF4-FFF2-40B4-BE49-F238E27FC236}">
                      <a16:creationId xmlns:a16="http://schemas.microsoft.com/office/drawing/2014/main" id="{7F0591CE-DF46-50CD-D5F0-60B6DAA685D0}"/>
                    </a:ext>
                  </a:extLst>
                </p:cNvPr>
                <p:cNvGrpSpPr/>
                <p:nvPr/>
              </p:nvGrpSpPr>
              <p:grpSpPr>
                <a:xfrm>
                  <a:off x="9209884" y="2377441"/>
                  <a:ext cx="429416" cy="213359"/>
                  <a:chOff x="9209884" y="2377441"/>
                  <a:chExt cx="429416" cy="213359"/>
                </a:xfrm>
                <a:grpFill/>
              </p:grpSpPr>
              <p:cxnSp>
                <p:nvCxnSpPr>
                  <p:cNvPr id="113" name="Straight Connector 112">
                    <a:extLst>
                      <a:ext uri="{FF2B5EF4-FFF2-40B4-BE49-F238E27FC236}">
                        <a16:creationId xmlns:a16="http://schemas.microsoft.com/office/drawing/2014/main" id="{D54AB8F4-313F-0C05-12D8-36BFBDD7E451}"/>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2AFD0B37-279E-A417-741E-A18F4E9A3AEF}"/>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10" name="Group 109">
                  <a:extLst>
                    <a:ext uri="{FF2B5EF4-FFF2-40B4-BE49-F238E27FC236}">
                      <a16:creationId xmlns:a16="http://schemas.microsoft.com/office/drawing/2014/main" id="{DA23B1A3-0AEE-0282-3DC7-AE7998CFF92D}"/>
                    </a:ext>
                  </a:extLst>
                </p:cNvPr>
                <p:cNvGrpSpPr/>
                <p:nvPr/>
              </p:nvGrpSpPr>
              <p:grpSpPr>
                <a:xfrm flipH="1">
                  <a:off x="9639300" y="2254773"/>
                  <a:ext cx="435423" cy="213359"/>
                  <a:chOff x="9209884" y="2377441"/>
                  <a:chExt cx="429416" cy="213359"/>
                </a:xfrm>
                <a:grpFill/>
              </p:grpSpPr>
              <p:cxnSp>
                <p:nvCxnSpPr>
                  <p:cNvPr id="111" name="Straight Connector 110">
                    <a:extLst>
                      <a:ext uri="{FF2B5EF4-FFF2-40B4-BE49-F238E27FC236}">
                        <a16:creationId xmlns:a16="http://schemas.microsoft.com/office/drawing/2014/main" id="{5C786BC3-94D1-0D64-1337-69EA1F1866B3}"/>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84832261-D322-72B2-64D1-C2DC4D8DDFB0}"/>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cxnSp>
          <p:nvCxnSpPr>
            <p:cNvPr id="103" name="Straight Arrow Connector 102">
              <a:extLst>
                <a:ext uri="{FF2B5EF4-FFF2-40B4-BE49-F238E27FC236}">
                  <a16:creationId xmlns:a16="http://schemas.microsoft.com/office/drawing/2014/main" id="{C167F4CF-E3D4-A972-4461-9D70B2737AD6}"/>
                </a:ext>
              </a:extLst>
            </p:cNvPr>
            <p:cNvCxnSpPr>
              <a:cxnSpLocks/>
            </p:cNvCxnSpPr>
            <p:nvPr/>
          </p:nvCxnSpPr>
          <p:spPr>
            <a:xfrm flipV="1">
              <a:off x="8488810" y="2657659"/>
              <a:ext cx="2120" cy="6416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38D2F36B-663B-ACBD-CE75-BB2EEB86E9EA}"/>
              </a:ext>
            </a:extLst>
          </p:cNvPr>
          <p:cNvGrpSpPr/>
          <p:nvPr/>
        </p:nvGrpSpPr>
        <p:grpSpPr>
          <a:xfrm rot="7582488">
            <a:off x="1146197" y="4145706"/>
            <a:ext cx="653087" cy="942975"/>
            <a:chOff x="8059740" y="2400300"/>
            <a:chExt cx="870782" cy="1257300"/>
          </a:xfrm>
        </p:grpSpPr>
        <p:grpSp>
          <p:nvGrpSpPr>
            <p:cNvPr id="146" name="Group 145">
              <a:extLst>
                <a:ext uri="{FF2B5EF4-FFF2-40B4-BE49-F238E27FC236}">
                  <a16:creationId xmlns:a16="http://schemas.microsoft.com/office/drawing/2014/main" id="{8DA2F3F8-BE8E-6B07-3787-EB0754C4DD40}"/>
                </a:ext>
              </a:extLst>
            </p:cNvPr>
            <p:cNvGrpSpPr/>
            <p:nvPr/>
          </p:nvGrpSpPr>
          <p:grpSpPr>
            <a:xfrm rot="10800000">
              <a:off x="8059740" y="2400300"/>
              <a:ext cx="870782" cy="1257300"/>
              <a:chOff x="8059740" y="2400300"/>
              <a:chExt cx="870782" cy="1257300"/>
            </a:xfrm>
            <a:solidFill>
              <a:srgbClr val="FF0000"/>
            </a:solidFill>
          </p:grpSpPr>
          <p:sp>
            <p:nvSpPr>
              <p:cNvPr id="148" name="Oval 147">
                <a:extLst>
                  <a:ext uri="{FF2B5EF4-FFF2-40B4-BE49-F238E27FC236}">
                    <a16:creationId xmlns:a16="http://schemas.microsoft.com/office/drawing/2014/main" id="{EFF6761F-0FAD-FE34-1E0B-8ADD09A4D5BF}"/>
                  </a:ext>
                </a:extLst>
              </p:cNvPr>
              <p:cNvSpPr/>
              <p:nvPr/>
            </p:nvSpPr>
            <p:spPr>
              <a:xfrm>
                <a:off x="8458200" y="2400300"/>
                <a:ext cx="88900" cy="12573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149" name="Group 148">
                <a:extLst>
                  <a:ext uri="{FF2B5EF4-FFF2-40B4-BE49-F238E27FC236}">
                    <a16:creationId xmlns:a16="http://schemas.microsoft.com/office/drawing/2014/main" id="{8741F870-102E-39E8-23F9-9AEA399FACBD}"/>
                  </a:ext>
                </a:extLst>
              </p:cNvPr>
              <p:cNvGrpSpPr/>
              <p:nvPr/>
            </p:nvGrpSpPr>
            <p:grpSpPr>
              <a:xfrm>
                <a:off x="8059740" y="2421460"/>
                <a:ext cx="864839" cy="336027"/>
                <a:chOff x="9209884" y="2254773"/>
                <a:chExt cx="864839" cy="336027"/>
              </a:xfrm>
              <a:grpFill/>
            </p:grpSpPr>
            <p:grpSp>
              <p:nvGrpSpPr>
                <p:cNvPr id="171" name="Group 170">
                  <a:extLst>
                    <a:ext uri="{FF2B5EF4-FFF2-40B4-BE49-F238E27FC236}">
                      <a16:creationId xmlns:a16="http://schemas.microsoft.com/office/drawing/2014/main" id="{44E81A07-27B9-E098-0D2A-C73112C3F9DC}"/>
                    </a:ext>
                  </a:extLst>
                </p:cNvPr>
                <p:cNvGrpSpPr/>
                <p:nvPr/>
              </p:nvGrpSpPr>
              <p:grpSpPr>
                <a:xfrm>
                  <a:off x="9209884" y="2377441"/>
                  <a:ext cx="429416" cy="213359"/>
                  <a:chOff x="9209884" y="2377441"/>
                  <a:chExt cx="429416" cy="213359"/>
                </a:xfrm>
                <a:grpFill/>
              </p:grpSpPr>
              <p:cxnSp>
                <p:nvCxnSpPr>
                  <p:cNvPr id="175" name="Straight Connector 174">
                    <a:extLst>
                      <a:ext uri="{FF2B5EF4-FFF2-40B4-BE49-F238E27FC236}">
                        <a16:creationId xmlns:a16="http://schemas.microsoft.com/office/drawing/2014/main" id="{56CD57F5-8567-2E78-AD69-4B5016935779}"/>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503F590B-4EEF-BDA8-A926-DF7D9281FC30}"/>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72" name="Group 171">
                  <a:extLst>
                    <a:ext uri="{FF2B5EF4-FFF2-40B4-BE49-F238E27FC236}">
                      <a16:creationId xmlns:a16="http://schemas.microsoft.com/office/drawing/2014/main" id="{2185073F-1B7F-0968-3508-09399D894783}"/>
                    </a:ext>
                  </a:extLst>
                </p:cNvPr>
                <p:cNvGrpSpPr/>
                <p:nvPr/>
              </p:nvGrpSpPr>
              <p:grpSpPr>
                <a:xfrm flipH="1">
                  <a:off x="9639300" y="2254773"/>
                  <a:ext cx="435423" cy="213359"/>
                  <a:chOff x="9209884" y="2377441"/>
                  <a:chExt cx="429416" cy="213359"/>
                </a:xfrm>
                <a:grpFill/>
              </p:grpSpPr>
              <p:cxnSp>
                <p:nvCxnSpPr>
                  <p:cNvPr id="173" name="Straight Connector 172">
                    <a:extLst>
                      <a:ext uri="{FF2B5EF4-FFF2-40B4-BE49-F238E27FC236}">
                        <a16:creationId xmlns:a16="http://schemas.microsoft.com/office/drawing/2014/main" id="{00D975B4-C52D-9B9E-EBB0-68EFE55AFDF3}"/>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6AB244FA-9E31-775D-8EA0-695737FAAE30}"/>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150" name="Group 149">
                <a:extLst>
                  <a:ext uri="{FF2B5EF4-FFF2-40B4-BE49-F238E27FC236}">
                    <a16:creationId xmlns:a16="http://schemas.microsoft.com/office/drawing/2014/main" id="{E2923760-EA12-74C0-0F3A-CCE52558381B}"/>
                  </a:ext>
                </a:extLst>
              </p:cNvPr>
              <p:cNvGrpSpPr/>
              <p:nvPr/>
            </p:nvGrpSpPr>
            <p:grpSpPr>
              <a:xfrm>
                <a:off x="8065683" y="2690541"/>
                <a:ext cx="864839" cy="336027"/>
                <a:chOff x="9209884" y="2254773"/>
                <a:chExt cx="864839" cy="336027"/>
              </a:xfrm>
              <a:grpFill/>
            </p:grpSpPr>
            <p:grpSp>
              <p:nvGrpSpPr>
                <p:cNvPr id="165" name="Group 164">
                  <a:extLst>
                    <a:ext uri="{FF2B5EF4-FFF2-40B4-BE49-F238E27FC236}">
                      <a16:creationId xmlns:a16="http://schemas.microsoft.com/office/drawing/2014/main" id="{B9BAD19A-7EF2-CB83-EB3D-B6003B6C992F}"/>
                    </a:ext>
                  </a:extLst>
                </p:cNvPr>
                <p:cNvGrpSpPr/>
                <p:nvPr/>
              </p:nvGrpSpPr>
              <p:grpSpPr>
                <a:xfrm>
                  <a:off x="9209884" y="2377441"/>
                  <a:ext cx="429416" cy="213359"/>
                  <a:chOff x="9209884" y="2377441"/>
                  <a:chExt cx="429416" cy="213359"/>
                </a:xfrm>
                <a:grpFill/>
              </p:grpSpPr>
              <p:cxnSp>
                <p:nvCxnSpPr>
                  <p:cNvPr id="169" name="Straight Connector 168">
                    <a:extLst>
                      <a:ext uri="{FF2B5EF4-FFF2-40B4-BE49-F238E27FC236}">
                        <a16:creationId xmlns:a16="http://schemas.microsoft.com/office/drawing/2014/main" id="{7D961B63-432B-F229-F3D1-6DF72DC40D2B}"/>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0" name="Rectangle 169">
                    <a:extLst>
                      <a:ext uri="{FF2B5EF4-FFF2-40B4-BE49-F238E27FC236}">
                        <a16:creationId xmlns:a16="http://schemas.microsoft.com/office/drawing/2014/main" id="{E14AED61-71B6-8F37-F742-36E2746EFFD4}"/>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66" name="Group 165">
                  <a:extLst>
                    <a:ext uri="{FF2B5EF4-FFF2-40B4-BE49-F238E27FC236}">
                      <a16:creationId xmlns:a16="http://schemas.microsoft.com/office/drawing/2014/main" id="{2BF1222A-4DF2-25B3-7ABC-948FC04CAC92}"/>
                    </a:ext>
                  </a:extLst>
                </p:cNvPr>
                <p:cNvGrpSpPr/>
                <p:nvPr/>
              </p:nvGrpSpPr>
              <p:grpSpPr>
                <a:xfrm flipH="1">
                  <a:off x="9639300" y="2254773"/>
                  <a:ext cx="435423" cy="213359"/>
                  <a:chOff x="9209884" y="2377441"/>
                  <a:chExt cx="429416" cy="213359"/>
                </a:xfrm>
                <a:grpFill/>
              </p:grpSpPr>
              <p:cxnSp>
                <p:nvCxnSpPr>
                  <p:cNvPr id="167" name="Straight Connector 166">
                    <a:extLst>
                      <a:ext uri="{FF2B5EF4-FFF2-40B4-BE49-F238E27FC236}">
                        <a16:creationId xmlns:a16="http://schemas.microsoft.com/office/drawing/2014/main" id="{79D12711-B213-6F19-0406-C9AD91782EE4}"/>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8" name="Rectangle 167">
                    <a:extLst>
                      <a:ext uri="{FF2B5EF4-FFF2-40B4-BE49-F238E27FC236}">
                        <a16:creationId xmlns:a16="http://schemas.microsoft.com/office/drawing/2014/main" id="{83B76BD2-9EF7-B012-4507-BC5F661F3244}"/>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151" name="Group 150">
                <a:extLst>
                  <a:ext uri="{FF2B5EF4-FFF2-40B4-BE49-F238E27FC236}">
                    <a16:creationId xmlns:a16="http://schemas.microsoft.com/office/drawing/2014/main" id="{2EE0F465-1F57-C8B2-6CDD-53E307A6FD6E}"/>
                  </a:ext>
                </a:extLst>
              </p:cNvPr>
              <p:cNvGrpSpPr/>
              <p:nvPr/>
            </p:nvGrpSpPr>
            <p:grpSpPr>
              <a:xfrm>
                <a:off x="8065683" y="2953497"/>
                <a:ext cx="864839" cy="336027"/>
                <a:chOff x="9209884" y="2254773"/>
                <a:chExt cx="864839" cy="336027"/>
              </a:xfrm>
              <a:grpFill/>
            </p:grpSpPr>
            <p:grpSp>
              <p:nvGrpSpPr>
                <p:cNvPr id="159" name="Group 158">
                  <a:extLst>
                    <a:ext uri="{FF2B5EF4-FFF2-40B4-BE49-F238E27FC236}">
                      <a16:creationId xmlns:a16="http://schemas.microsoft.com/office/drawing/2014/main" id="{76503E79-F350-CEB0-EE3D-D6AB5F50F14D}"/>
                    </a:ext>
                  </a:extLst>
                </p:cNvPr>
                <p:cNvGrpSpPr/>
                <p:nvPr/>
              </p:nvGrpSpPr>
              <p:grpSpPr>
                <a:xfrm>
                  <a:off x="9209884" y="2377441"/>
                  <a:ext cx="429416" cy="213359"/>
                  <a:chOff x="9209884" y="2377441"/>
                  <a:chExt cx="429416" cy="213359"/>
                </a:xfrm>
                <a:grpFill/>
              </p:grpSpPr>
              <p:cxnSp>
                <p:nvCxnSpPr>
                  <p:cNvPr id="163" name="Straight Connector 162">
                    <a:extLst>
                      <a:ext uri="{FF2B5EF4-FFF2-40B4-BE49-F238E27FC236}">
                        <a16:creationId xmlns:a16="http://schemas.microsoft.com/office/drawing/2014/main" id="{8040C421-1984-366D-B192-66217C264D3E}"/>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4" name="Rectangle 163">
                    <a:extLst>
                      <a:ext uri="{FF2B5EF4-FFF2-40B4-BE49-F238E27FC236}">
                        <a16:creationId xmlns:a16="http://schemas.microsoft.com/office/drawing/2014/main" id="{FC1857AC-98C3-7422-7D0C-988D51C2885C}"/>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60" name="Group 159">
                  <a:extLst>
                    <a:ext uri="{FF2B5EF4-FFF2-40B4-BE49-F238E27FC236}">
                      <a16:creationId xmlns:a16="http://schemas.microsoft.com/office/drawing/2014/main" id="{F2E37537-57C6-B0DE-A442-4A739295CAC5}"/>
                    </a:ext>
                  </a:extLst>
                </p:cNvPr>
                <p:cNvGrpSpPr/>
                <p:nvPr/>
              </p:nvGrpSpPr>
              <p:grpSpPr>
                <a:xfrm flipH="1">
                  <a:off x="9639300" y="2254773"/>
                  <a:ext cx="435423" cy="213359"/>
                  <a:chOff x="9209884" y="2377441"/>
                  <a:chExt cx="429416" cy="213359"/>
                </a:xfrm>
                <a:grpFill/>
              </p:grpSpPr>
              <p:cxnSp>
                <p:nvCxnSpPr>
                  <p:cNvPr id="161" name="Straight Connector 160">
                    <a:extLst>
                      <a:ext uri="{FF2B5EF4-FFF2-40B4-BE49-F238E27FC236}">
                        <a16:creationId xmlns:a16="http://schemas.microsoft.com/office/drawing/2014/main" id="{72B208C5-5877-F36A-B98B-A7A739F3E3E1}"/>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2" name="Rectangle 161">
                    <a:extLst>
                      <a:ext uri="{FF2B5EF4-FFF2-40B4-BE49-F238E27FC236}">
                        <a16:creationId xmlns:a16="http://schemas.microsoft.com/office/drawing/2014/main" id="{4F3D212B-203F-2DD8-8275-7AF51E2EA05B}"/>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152" name="Group 151">
                <a:extLst>
                  <a:ext uri="{FF2B5EF4-FFF2-40B4-BE49-F238E27FC236}">
                    <a16:creationId xmlns:a16="http://schemas.microsoft.com/office/drawing/2014/main" id="{2F1FE95A-30C0-219A-7EFE-8F84870821C0}"/>
                  </a:ext>
                </a:extLst>
              </p:cNvPr>
              <p:cNvGrpSpPr/>
              <p:nvPr/>
            </p:nvGrpSpPr>
            <p:grpSpPr>
              <a:xfrm>
                <a:off x="8065683" y="3211076"/>
                <a:ext cx="864839" cy="336027"/>
                <a:chOff x="9209884" y="2254773"/>
                <a:chExt cx="864839" cy="336027"/>
              </a:xfrm>
              <a:grpFill/>
            </p:grpSpPr>
            <p:grpSp>
              <p:nvGrpSpPr>
                <p:cNvPr id="153" name="Group 152">
                  <a:extLst>
                    <a:ext uri="{FF2B5EF4-FFF2-40B4-BE49-F238E27FC236}">
                      <a16:creationId xmlns:a16="http://schemas.microsoft.com/office/drawing/2014/main" id="{C442CC73-C3EF-5C5B-F1CE-7F806771D073}"/>
                    </a:ext>
                  </a:extLst>
                </p:cNvPr>
                <p:cNvGrpSpPr/>
                <p:nvPr/>
              </p:nvGrpSpPr>
              <p:grpSpPr>
                <a:xfrm>
                  <a:off x="9209884" y="2377441"/>
                  <a:ext cx="429416" cy="213359"/>
                  <a:chOff x="9209884" y="2377441"/>
                  <a:chExt cx="429416" cy="213359"/>
                </a:xfrm>
                <a:grpFill/>
              </p:grpSpPr>
              <p:cxnSp>
                <p:nvCxnSpPr>
                  <p:cNvPr id="157" name="Straight Connector 156">
                    <a:extLst>
                      <a:ext uri="{FF2B5EF4-FFF2-40B4-BE49-F238E27FC236}">
                        <a16:creationId xmlns:a16="http://schemas.microsoft.com/office/drawing/2014/main" id="{6432E528-2756-041E-ABBA-2D417B37C552}"/>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8" name="Rectangle 157">
                    <a:extLst>
                      <a:ext uri="{FF2B5EF4-FFF2-40B4-BE49-F238E27FC236}">
                        <a16:creationId xmlns:a16="http://schemas.microsoft.com/office/drawing/2014/main" id="{99A07B6D-B144-A4F8-5279-9E139EAAEAB3}"/>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54" name="Group 153">
                  <a:extLst>
                    <a:ext uri="{FF2B5EF4-FFF2-40B4-BE49-F238E27FC236}">
                      <a16:creationId xmlns:a16="http://schemas.microsoft.com/office/drawing/2014/main" id="{B98FACC4-7E61-E80D-65E1-F10FBB0AB531}"/>
                    </a:ext>
                  </a:extLst>
                </p:cNvPr>
                <p:cNvGrpSpPr/>
                <p:nvPr/>
              </p:nvGrpSpPr>
              <p:grpSpPr>
                <a:xfrm flipH="1">
                  <a:off x="9639300" y="2254773"/>
                  <a:ext cx="435423" cy="213359"/>
                  <a:chOff x="9209884" y="2377441"/>
                  <a:chExt cx="429416" cy="213359"/>
                </a:xfrm>
                <a:grpFill/>
              </p:grpSpPr>
              <p:cxnSp>
                <p:nvCxnSpPr>
                  <p:cNvPr id="155" name="Straight Connector 154">
                    <a:extLst>
                      <a:ext uri="{FF2B5EF4-FFF2-40B4-BE49-F238E27FC236}">
                        <a16:creationId xmlns:a16="http://schemas.microsoft.com/office/drawing/2014/main" id="{92EF4B12-E4BF-E44F-5D29-93E92E45B09E}"/>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C0ED4606-3A4D-96BC-2599-277F0EE0D605}"/>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cxnSp>
          <p:nvCxnSpPr>
            <p:cNvPr id="147" name="Straight Arrow Connector 146">
              <a:extLst>
                <a:ext uri="{FF2B5EF4-FFF2-40B4-BE49-F238E27FC236}">
                  <a16:creationId xmlns:a16="http://schemas.microsoft.com/office/drawing/2014/main" id="{6E14BF03-0399-694B-95FE-E008EA7A421C}"/>
                </a:ext>
              </a:extLst>
            </p:cNvPr>
            <p:cNvCxnSpPr>
              <a:cxnSpLocks/>
            </p:cNvCxnSpPr>
            <p:nvPr/>
          </p:nvCxnSpPr>
          <p:spPr>
            <a:xfrm flipV="1">
              <a:off x="8488810" y="2657659"/>
              <a:ext cx="2120" cy="6416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0" name="Group 209">
            <a:extLst>
              <a:ext uri="{FF2B5EF4-FFF2-40B4-BE49-F238E27FC236}">
                <a16:creationId xmlns:a16="http://schemas.microsoft.com/office/drawing/2014/main" id="{828B8939-1AF8-0C60-315F-F52A1D92B262}"/>
              </a:ext>
            </a:extLst>
          </p:cNvPr>
          <p:cNvGrpSpPr/>
          <p:nvPr/>
        </p:nvGrpSpPr>
        <p:grpSpPr>
          <a:xfrm rot="14466423">
            <a:off x="1397603" y="631155"/>
            <a:ext cx="653087" cy="942975"/>
            <a:chOff x="8059740" y="2400300"/>
            <a:chExt cx="870782" cy="1257300"/>
          </a:xfrm>
        </p:grpSpPr>
        <p:grpSp>
          <p:nvGrpSpPr>
            <p:cNvPr id="211" name="Group 210">
              <a:extLst>
                <a:ext uri="{FF2B5EF4-FFF2-40B4-BE49-F238E27FC236}">
                  <a16:creationId xmlns:a16="http://schemas.microsoft.com/office/drawing/2014/main" id="{081F0019-8FAE-F45F-16C9-7442054866E0}"/>
                </a:ext>
              </a:extLst>
            </p:cNvPr>
            <p:cNvGrpSpPr/>
            <p:nvPr/>
          </p:nvGrpSpPr>
          <p:grpSpPr>
            <a:xfrm rot="10800000">
              <a:off x="8059740" y="2400300"/>
              <a:ext cx="870782" cy="1257300"/>
              <a:chOff x="8059740" y="2400300"/>
              <a:chExt cx="870782" cy="1257300"/>
            </a:xfrm>
            <a:solidFill>
              <a:srgbClr val="FF0000"/>
            </a:solidFill>
          </p:grpSpPr>
          <p:sp>
            <p:nvSpPr>
              <p:cNvPr id="213" name="Oval 212">
                <a:extLst>
                  <a:ext uri="{FF2B5EF4-FFF2-40B4-BE49-F238E27FC236}">
                    <a16:creationId xmlns:a16="http://schemas.microsoft.com/office/drawing/2014/main" id="{AE5103E3-FE11-640B-6C4F-AF89CEF9315F}"/>
                  </a:ext>
                </a:extLst>
              </p:cNvPr>
              <p:cNvSpPr/>
              <p:nvPr/>
            </p:nvSpPr>
            <p:spPr>
              <a:xfrm>
                <a:off x="8458200" y="2400300"/>
                <a:ext cx="88900" cy="12573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214" name="Group 213">
                <a:extLst>
                  <a:ext uri="{FF2B5EF4-FFF2-40B4-BE49-F238E27FC236}">
                    <a16:creationId xmlns:a16="http://schemas.microsoft.com/office/drawing/2014/main" id="{2ABCB3A9-0263-587D-EA0C-B611F9C3EEAF}"/>
                  </a:ext>
                </a:extLst>
              </p:cNvPr>
              <p:cNvGrpSpPr/>
              <p:nvPr/>
            </p:nvGrpSpPr>
            <p:grpSpPr>
              <a:xfrm>
                <a:off x="8059740" y="2421460"/>
                <a:ext cx="864839" cy="336027"/>
                <a:chOff x="9209884" y="2254773"/>
                <a:chExt cx="864839" cy="336027"/>
              </a:xfrm>
              <a:grpFill/>
            </p:grpSpPr>
            <p:grpSp>
              <p:nvGrpSpPr>
                <p:cNvPr id="236" name="Group 235">
                  <a:extLst>
                    <a:ext uri="{FF2B5EF4-FFF2-40B4-BE49-F238E27FC236}">
                      <a16:creationId xmlns:a16="http://schemas.microsoft.com/office/drawing/2014/main" id="{F7EDA620-213A-D6FB-4CAF-AEAB5ED68DD2}"/>
                    </a:ext>
                  </a:extLst>
                </p:cNvPr>
                <p:cNvGrpSpPr/>
                <p:nvPr/>
              </p:nvGrpSpPr>
              <p:grpSpPr>
                <a:xfrm>
                  <a:off x="9209884" y="2377441"/>
                  <a:ext cx="429416" cy="213359"/>
                  <a:chOff x="9209884" y="2377441"/>
                  <a:chExt cx="429416" cy="213359"/>
                </a:xfrm>
                <a:grpFill/>
              </p:grpSpPr>
              <p:cxnSp>
                <p:nvCxnSpPr>
                  <p:cNvPr id="240" name="Straight Connector 239">
                    <a:extLst>
                      <a:ext uri="{FF2B5EF4-FFF2-40B4-BE49-F238E27FC236}">
                        <a16:creationId xmlns:a16="http://schemas.microsoft.com/office/drawing/2014/main" id="{7B54B966-1664-91D8-72C8-605B03568599}"/>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1" name="Rectangle 240">
                    <a:extLst>
                      <a:ext uri="{FF2B5EF4-FFF2-40B4-BE49-F238E27FC236}">
                        <a16:creationId xmlns:a16="http://schemas.microsoft.com/office/drawing/2014/main" id="{BA02DE82-1B3F-273F-EBE5-116256E23D68}"/>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237" name="Group 236">
                  <a:extLst>
                    <a:ext uri="{FF2B5EF4-FFF2-40B4-BE49-F238E27FC236}">
                      <a16:creationId xmlns:a16="http://schemas.microsoft.com/office/drawing/2014/main" id="{473A86E1-56B9-8123-E2FE-477B223B35C7}"/>
                    </a:ext>
                  </a:extLst>
                </p:cNvPr>
                <p:cNvGrpSpPr/>
                <p:nvPr/>
              </p:nvGrpSpPr>
              <p:grpSpPr>
                <a:xfrm flipH="1">
                  <a:off x="9639300" y="2254773"/>
                  <a:ext cx="435423" cy="213359"/>
                  <a:chOff x="9209884" y="2377441"/>
                  <a:chExt cx="429416" cy="213359"/>
                </a:xfrm>
                <a:grpFill/>
              </p:grpSpPr>
              <p:cxnSp>
                <p:nvCxnSpPr>
                  <p:cNvPr id="238" name="Straight Connector 237">
                    <a:extLst>
                      <a:ext uri="{FF2B5EF4-FFF2-40B4-BE49-F238E27FC236}">
                        <a16:creationId xmlns:a16="http://schemas.microsoft.com/office/drawing/2014/main" id="{5CF4FA4D-06CC-389F-9DB3-DECDB900E86E}"/>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9" name="Rectangle 238">
                    <a:extLst>
                      <a:ext uri="{FF2B5EF4-FFF2-40B4-BE49-F238E27FC236}">
                        <a16:creationId xmlns:a16="http://schemas.microsoft.com/office/drawing/2014/main" id="{D51B0E29-80B5-CC74-D10F-EE2492C42414}"/>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215" name="Group 214">
                <a:extLst>
                  <a:ext uri="{FF2B5EF4-FFF2-40B4-BE49-F238E27FC236}">
                    <a16:creationId xmlns:a16="http://schemas.microsoft.com/office/drawing/2014/main" id="{2E5A77BE-C880-1CB5-F313-DDD7BC161C93}"/>
                  </a:ext>
                </a:extLst>
              </p:cNvPr>
              <p:cNvGrpSpPr/>
              <p:nvPr/>
            </p:nvGrpSpPr>
            <p:grpSpPr>
              <a:xfrm>
                <a:off x="8065683" y="2690541"/>
                <a:ext cx="864839" cy="336027"/>
                <a:chOff x="9209884" y="2254773"/>
                <a:chExt cx="864839" cy="336027"/>
              </a:xfrm>
              <a:grpFill/>
            </p:grpSpPr>
            <p:grpSp>
              <p:nvGrpSpPr>
                <p:cNvPr id="230" name="Group 229">
                  <a:extLst>
                    <a:ext uri="{FF2B5EF4-FFF2-40B4-BE49-F238E27FC236}">
                      <a16:creationId xmlns:a16="http://schemas.microsoft.com/office/drawing/2014/main" id="{40072F10-079A-E33D-821E-10DA3BC65BF7}"/>
                    </a:ext>
                  </a:extLst>
                </p:cNvPr>
                <p:cNvGrpSpPr/>
                <p:nvPr/>
              </p:nvGrpSpPr>
              <p:grpSpPr>
                <a:xfrm>
                  <a:off x="9209884" y="2377441"/>
                  <a:ext cx="429416" cy="213359"/>
                  <a:chOff x="9209884" y="2377441"/>
                  <a:chExt cx="429416" cy="213359"/>
                </a:xfrm>
                <a:grpFill/>
              </p:grpSpPr>
              <p:cxnSp>
                <p:nvCxnSpPr>
                  <p:cNvPr id="234" name="Straight Connector 233">
                    <a:extLst>
                      <a:ext uri="{FF2B5EF4-FFF2-40B4-BE49-F238E27FC236}">
                        <a16:creationId xmlns:a16="http://schemas.microsoft.com/office/drawing/2014/main" id="{100476CA-5392-E874-28CD-0661A952121A}"/>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5" name="Rectangle 234">
                    <a:extLst>
                      <a:ext uri="{FF2B5EF4-FFF2-40B4-BE49-F238E27FC236}">
                        <a16:creationId xmlns:a16="http://schemas.microsoft.com/office/drawing/2014/main" id="{38DEA2BE-E000-2E42-2265-21480E12DBB9}"/>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231" name="Group 230">
                  <a:extLst>
                    <a:ext uri="{FF2B5EF4-FFF2-40B4-BE49-F238E27FC236}">
                      <a16:creationId xmlns:a16="http://schemas.microsoft.com/office/drawing/2014/main" id="{6CF99AA8-9CC7-4619-7A71-30FF9C359BBF}"/>
                    </a:ext>
                  </a:extLst>
                </p:cNvPr>
                <p:cNvGrpSpPr/>
                <p:nvPr/>
              </p:nvGrpSpPr>
              <p:grpSpPr>
                <a:xfrm flipH="1">
                  <a:off x="9639300" y="2254773"/>
                  <a:ext cx="435423" cy="213359"/>
                  <a:chOff x="9209884" y="2377441"/>
                  <a:chExt cx="429416" cy="213359"/>
                </a:xfrm>
                <a:grpFill/>
              </p:grpSpPr>
              <p:cxnSp>
                <p:nvCxnSpPr>
                  <p:cNvPr id="232" name="Straight Connector 231">
                    <a:extLst>
                      <a:ext uri="{FF2B5EF4-FFF2-40B4-BE49-F238E27FC236}">
                        <a16:creationId xmlns:a16="http://schemas.microsoft.com/office/drawing/2014/main" id="{8B9543F4-D0E1-5F2B-3111-C2CFA7FCA15D}"/>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3" name="Rectangle 232">
                    <a:extLst>
                      <a:ext uri="{FF2B5EF4-FFF2-40B4-BE49-F238E27FC236}">
                        <a16:creationId xmlns:a16="http://schemas.microsoft.com/office/drawing/2014/main" id="{4D3248D6-8BAA-63AD-5B56-48371D5C10B4}"/>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216" name="Group 215">
                <a:extLst>
                  <a:ext uri="{FF2B5EF4-FFF2-40B4-BE49-F238E27FC236}">
                    <a16:creationId xmlns:a16="http://schemas.microsoft.com/office/drawing/2014/main" id="{4F70E014-228C-A918-E95E-906014A75875}"/>
                  </a:ext>
                </a:extLst>
              </p:cNvPr>
              <p:cNvGrpSpPr/>
              <p:nvPr/>
            </p:nvGrpSpPr>
            <p:grpSpPr>
              <a:xfrm>
                <a:off x="8065683" y="2953497"/>
                <a:ext cx="864839" cy="336027"/>
                <a:chOff x="9209884" y="2254773"/>
                <a:chExt cx="864839" cy="336027"/>
              </a:xfrm>
              <a:grpFill/>
            </p:grpSpPr>
            <p:grpSp>
              <p:nvGrpSpPr>
                <p:cNvPr id="224" name="Group 223">
                  <a:extLst>
                    <a:ext uri="{FF2B5EF4-FFF2-40B4-BE49-F238E27FC236}">
                      <a16:creationId xmlns:a16="http://schemas.microsoft.com/office/drawing/2014/main" id="{0ED8C02C-6AA2-35FD-F03B-480F0E6EE832}"/>
                    </a:ext>
                  </a:extLst>
                </p:cNvPr>
                <p:cNvGrpSpPr/>
                <p:nvPr/>
              </p:nvGrpSpPr>
              <p:grpSpPr>
                <a:xfrm>
                  <a:off x="9209884" y="2377441"/>
                  <a:ext cx="429416" cy="213359"/>
                  <a:chOff x="9209884" y="2377441"/>
                  <a:chExt cx="429416" cy="213359"/>
                </a:xfrm>
                <a:grpFill/>
              </p:grpSpPr>
              <p:cxnSp>
                <p:nvCxnSpPr>
                  <p:cNvPr id="228" name="Straight Connector 227">
                    <a:extLst>
                      <a:ext uri="{FF2B5EF4-FFF2-40B4-BE49-F238E27FC236}">
                        <a16:creationId xmlns:a16="http://schemas.microsoft.com/office/drawing/2014/main" id="{3EC9925C-0EDF-4394-9AE0-F19F145193AE}"/>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9" name="Rectangle 228">
                    <a:extLst>
                      <a:ext uri="{FF2B5EF4-FFF2-40B4-BE49-F238E27FC236}">
                        <a16:creationId xmlns:a16="http://schemas.microsoft.com/office/drawing/2014/main" id="{1423D38C-9B3E-D4A3-8894-B64B65201CF5}"/>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225" name="Group 224">
                  <a:extLst>
                    <a:ext uri="{FF2B5EF4-FFF2-40B4-BE49-F238E27FC236}">
                      <a16:creationId xmlns:a16="http://schemas.microsoft.com/office/drawing/2014/main" id="{7CC3B0DA-2273-D48A-DEB1-4EF5A271FA5D}"/>
                    </a:ext>
                  </a:extLst>
                </p:cNvPr>
                <p:cNvGrpSpPr/>
                <p:nvPr/>
              </p:nvGrpSpPr>
              <p:grpSpPr>
                <a:xfrm flipH="1">
                  <a:off x="9639300" y="2254773"/>
                  <a:ext cx="435423" cy="213359"/>
                  <a:chOff x="9209884" y="2377441"/>
                  <a:chExt cx="429416" cy="213359"/>
                </a:xfrm>
                <a:grpFill/>
              </p:grpSpPr>
              <p:cxnSp>
                <p:nvCxnSpPr>
                  <p:cNvPr id="226" name="Straight Connector 225">
                    <a:extLst>
                      <a:ext uri="{FF2B5EF4-FFF2-40B4-BE49-F238E27FC236}">
                        <a16:creationId xmlns:a16="http://schemas.microsoft.com/office/drawing/2014/main" id="{3B08AD95-ED57-744E-420A-63649D0C474A}"/>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7" name="Rectangle 226">
                    <a:extLst>
                      <a:ext uri="{FF2B5EF4-FFF2-40B4-BE49-F238E27FC236}">
                        <a16:creationId xmlns:a16="http://schemas.microsoft.com/office/drawing/2014/main" id="{6A7260BA-21B2-1E70-492B-58B24668BD4B}"/>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217" name="Group 216">
                <a:extLst>
                  <a:ext uri="{FF2B5EF4-FFF2-40B4-BE49-F238E27FC236}">
                    <a16:creationId xmlns:a16="http://schemas.microsoft.com/office/drawing/2014/main" id="{3F56A61E-6FE5-BE73-F282-C7AC2ECC52B1}"/>
                  </a:ext>
                </a:extLst>
              </p:cNvPr>
              <p:cNvGrpSpPr/>
              <p:nvPr/>
            </p:nvGrpSpPr>
            <p:grpSpPr>
              <a:xfrm>
                <a:off x="8065683" y="3211076"/>
                <a:ext cx="864839" cy="336027"/>
                <a:chOff x="9209884" y="2254773"/>
                <a:chExt cx="864839" cy="336027"/>
              </a:xfrm>
              <a:grpFill/>
            </p:grpSpPr>
            <p:grpSp>
              <p:nvGrpSpPr>
                <p:cNvPr id="218" name="Group 217">
                  <a:extLst>
                    <a:ext uri="{FF2B5EF4-FFF2-40B4-BE49-F238E27FC236}">
                      <a16:creationId xmlns:a16="http://schemas.microsoft.com/office/drawing/2014/main" id="{3074DFF4-F6F4-58BD-963B-9D9F672B32BC}"/>
                    </a:ext>
                  </a:extLst>
                </p:cNvPr>
                <p:cNvGrpSpPr/>
                <p:nvPr/>
              </p:nvGrpSpPr>
              <p:grpSpPr>
                <a:xfrm>
                  <a:off x="9209884" y="2377441"/>
                  <a:ext cx="429416" cy="213359"/>
                  <a:chOff x="9209884" y="2377441"/>
                  <a:chExt cx="429416" cy="213359"/>
                </a:xfrm>
                <a:grpFill/>
              </p:grpSpPr>
              <p:cxnSp>
                <p:nvCxnSpPr>
                  <p:cNvPr id="222" name="Straight Connector 221">
                    <a:extLst>
                      <a:ext uri="{FF2B5EF4-FFF2-40B4-BE49-F238E27FC236}">
                        <a16:creationId xmlns:a16="http://schemas.microsoft.com/office/drawing/2014/main" id="{1C34DE7C-D3EF-B74C-CC1A-7043F6A3F1CA}"/>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3" name="Rectangle 222">
                    <a:extLst>
                      <a:ext uri="{FF2B5EF4-FFF2-40B4-BE49-F238E27FC236}">
                        <a16:creationId xmlns:a16="http://schemas.microsoft.com/office/drawing/2014/main" id="{6EDF89B0-EB6F-5D69-69DB-F444B296601A}"/>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219" name="Group 218">
                  <a:extLst>
                    <a:ext uri="{FF2B5EF4-FFF2-40B4-BE49-F238E27FC236}">
                      <a16:creationId xmlns:a16="http://schemas.microsoft.com/office/drawing/2014/main" id="{EBCCEA57-7C02-1322-BA09-B56655813818}"/>
                    </a:ext>
                  </a:extLst>
                </p:cNvPr>
                <p:cNvGrpSpPr/>
                <p:nvPr/>
              </p:nvGrpSpPr>
              <p:grpSpPr>
                <a:xfrm flipH="1">
                  <a:off x="9639300" y="2254773"/>
                  <a:ext cx="435423" cy="213359"/>
                  <a:chOff x="9209884" y="2377441"/>
                  <a:chExt cx="429416" cy="213359"/>
                </a:xfrm>
                <a:grpFill/>
              </p:grpSpPr>
              <p:cxnSp>
                <p:nvCxnSpPr>
                  <p:cNvPr id="220" name="Straight Connector 219">
                    <a:extLst>
                      <a:ext uri="{FF2B5EF4-FFF2-40B4-BE49-F238E27FC236}">
                        <a16:creationId xmlns:a16="http://schemas.microsoft.com/office/drawing/2014/main" id="{972D89C5-D207-6C9B-0751-5FC73E4041F3}"/>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1" name="Rectangle 220">
                    <a:extLst>
                      <a:ext uri="{FF2B5EF4-FFF2-40B4-BE49-F238E27FC236}">
                        <a16:creationId xmlns:a16="http://schemas.microsoft.com/office/drawing/2014/main" id="{5F1A06CB-BEB9-9DCB-0D8F-91F2C5F78772}"/>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cxnSp>
          <p:nvCxnSpPr>
            <p:cNvPr id="212" name="Straight Arrow Connector 211">
              <a:extLst>
                <a:ext uri="{FF2B5EF4-FFF2-40B4-BE49-F238E27FC236}">
                  <a16:creationId xmlns:a16="http://schemas.microsoft.com/office/drawing/2014/main" id="{77811F53-B3A7-650D-FFC1-3771CDACEE7D}"/>
                </a:ext>
              </a:extLst>
            </p:cNvPr>
            <p:cNvCxnSpPr>
              <a:cxnSpLocks/>
            </p:cNvCxnSpPr>
            <p:nvPr/>
          </p:nvCxnSpPr>
          <p:spPr>
            <a:xfrm flipV="1">
              <a:off x="8488810" y="2657659"/>
              <a:ext cx="2120" cy="6416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3" name="Group 242">
            <a:extLst>
              <a:ext uri="{FF2B5EF4-FFF2-40B4-BE49-F238E27FC236}">
                <a16:creationId xmlns:a16="http://schemas.microsoft.com/office/drawing/2014/main" id="{7363F0DB-3CE9-A8A3-3C6A-B3D3CD78414B}"/>
              </a:ext>
            </a:extLst>
          </p:cNvPr>
          <p:cNvGrpSpPr/>
          <p:nvPr/>
        </p:nvGrpSpPr>
        <p:grpSpPr>
          <a:xfrm rot="10800000">
            <a:off x="965680" y="1532636"/>
            <a:ext cx="653087" cy="942975"/>
            <a:chOff x="8059740" y="2400300"/>
            <a:chExt cx="870782" cy="1257300"/>
          </a:xfrm>
        </p:grpSpPr>
        <p:grpSp>
          <p:nvGrpSpPr>
            <p:cNvPr id="244" name="Group 243">
              <a:extLst>
                <a:ext uri="{FF2B5EF4-FFF2-40B4-BE49-F238E27FC236}">
                  <a16:creationId xmlns:a16="http://schemas.microsoft.com/office/drawing/2014/main" id="{213AB975-A7CE-33ED-0463-A16D9B72F9D8}"/>
                </a:ext>
              </a:extLst>
            </p:cNvPr>
            <p:cNvGrpSpPr/>
            <p:nvPr/>
          </p:nvGrpSpPr>
          <p:grpSpPr>
            <a:xfrm rot="10800000">
              <a:off x="8059740" y="2400300"/>
              <a:ext cx="870782" cy="1257300"/>
              <a:chOff x="8059740" y="2400300"/>
              <a:chExt cx="870782" cy="1257300"/>
            </a:xfrm>
            <a:solidFill>
              <a:srgbClr val="FF0000"/>
            </a:solidFill>
          </p:grpSpPr>
          <p:sp>
            <p:nvSpPr>
              <p:cNvPr id="246" name="Oval 245">
                <a:extLst>
                  <a:ext uri="{FF2B5EF4-FFF2-40B4-BE49-F238E27FC236}">
                    <a16:creationId xmlns:a16="http://schemas.microsoft.com/office/drawing/2014/main" id="{A007D44B-2D82-8425-522D-FC7849EF18F5}"/>
                  </a:ext>
                </a:extLst>
              </p:cNvPr>
              <p:cNvSpPr/>
              <p:nvPr/>
            </p:nvSpPr>
            <p:spPr>
              <a:xfrm>
                <a:off x="8458200" y="2400300"/>
                <a:ext cx="88900" cy="12573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247" name="Group 246">
                <a:extLst>
                  <a:ext uri="{FF2B5EF4-FFF2-40B4-BE49-F238E27FC236}">
                    <a16:creationId xmlns:a16="http://schemas.microsoft.com/office/drawing/2014/main" id="{CBEA9304-0333-53BD-3135-5EBE7AFA0B43}"/>
                  </a:ext>
                </a:extLst>
              </p:cNvPr>
              <p:cNvGrpSpPr/>
              <p:nvPr/>
            </p:nvGrpSpPr>
            <p:grpSpPr>
              <a:xfrm>
                <a:off x="8059740" y="2421460"/>
                <a:ext cx="864839" cy="336027"/>
                <a:chOff x="9209884" y="2254773"/>
                <a:chExt cx="864839" cy="336027"/>
              </a:xfrm>
              <a:grpFill/>
            </p:grpSpPr>
            <p:grpSp>
              <p:nvGrpSpPr>
                <p:cNvPr id="269" name="Group 268">
                  <a:extLst>
                    <a:ext uri="{FF2B5EF4-FFF2-40B4-BE49-F238E27FC236}">
                      <a16:creationId xmlns:a16="http://schemas.microsoft.com/office/drawing/2014/main" id="{472FA8DF-DD1E-B2BD-C9C4-A5F0A2E03907}"/>
                    </a:ext>
                  </a:extLst>
                </p:cNvPr>
                <p:cNvGrpSpPr/>
                <p:nvPr/>
              </p:nvGrpSpPr>
              <p:grpSpPr>
                <a:xfrm>
                  <a:off x="9209884" y="2377441"/>
                  <a:ext cx="429416" cy="213359"/>
                  <a:chOff x="9209884" y="2377441"/>
                  <a:chExt cx="429416" cy="213359"/>
                </a:xfrm>
                <a:grpFill/>
              </p:grpSpPr>
              <p:cxnSp>
                <p:nvCxnSpPr>
                  <p:cNvPr id="273" name="Straight Connector 272">
                    <a:extLst>
                      <a:ext uri="{FF2B5EF4-FFF2-40B4-BE49-F238E27FC236}">
                        <a16:creationId xmlns:a16="http://schemas.microsoft.com/office/drawing/2014/main" id="{B534CF7E-8715-42AE-3595-D637CD352479}"/>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4" name="Rectangle 273">
                    <a:extLst>
                      <a:ext uri="{FF2B5EF4-FFF2-40B4-BE49-F238E27FC236}">
                        <a16:creationId xmlns:a16="http://schemas.microsoft.com/office/drawing/2014/main" id="{C2586CD7-54C5-9395-2911-F9C0E9612E05}"/>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270" name="Group 269">
                  <a:extLst>
                    <a:ext uri="{FF2B5EF4-FFF2-40B4-BE49-F238E27FC236}">
                      <a16:creationId xmlns:a16="http://schemas.microsoft.com/office/drawing/2014/main" id="{67B3950C-539E-8D36-6C6C-AB2FE22162E4}"/>
                    </a:ext>
                  </a:extLst>
                </p:cNvPr>
                <p:cNvGrpSpPr/>
                <p:nvPr/>
              </p:nvGrpSpPr>
              <p:grpSpPr>
                <a:xfrm flipH="1">
                  <a:off x="9639300" y="2254773"/>
                  <a:ext cx="435423" cy="213359"/>
                  <a:chOff x="9209884" y="2377441"/>
                  <a:chExt cx="429416" cy="213359"/>
                </a:xfrm>
                <a:grpFill/>
              </p:grpSpPr>
              <p:cxnSp>
                <p:nvCxnSpPr>
                  <p:cNvPr id="271" name="Straight Connector 270">
                    <a:extLst>
                      <a:ext uri="{FF2B5EF4-FFF2-40B4-BE49-F238E27FC236}">
                        <a16:creationId xmlns:a16="http://schemas.microsoft.com/office/drawing/2014/main" id="{CEDD24D6-2628-EA22-87BC-6E7453991EA0}"/>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2" name="Rectangle 271">
                    <a:extLst>
                      <a:ext uri="{FF2B5EF4-FFF2-40B4-BE49-F238E27FC236}">
                        <a16:creationId xmlns:a16="http://schemas.microsoft.com/office/drawing/2014/main" id="{CB720D82-9C9D-F974-2D79-00E2A01F4263}"/>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248" name="Group 247">
                <a:extLst>
                  <a:ext uri="{FF2B5EF4-FFF2-40B4-BE49-F238E27FC236}">
                    <a16:creationId xmlns:a16="http://schemas.microsoft.com/office/drawing/2014/main" id="{8DC44D54-FE5E-348C-AC34-DE6C829E7D8D}"/>
                  </a:ext>
                </a:extLst>
              </p:cNvPr>
              <p:cNvGrpSpPr/>
              <p:nvPr/>
            </p:nvGrpSpPr>
            <p:grpSpPr>
              <a:xfrm>
                <a:off x="8065683" y="2690541"/>
                <a:ext cx="864839" cy="336027"/>
                <a:chOff x="9209884" y="2254773"/>
                <a:chExt cx="864839" cy="336027"/>
              </a:xfrm>
              <a:grpFill/>
            </p:grpSpPr>
            <p:grpSp>
              <p:nvGrpSpPr>
                <p:cNvPr id="263" name="Group 262">
                  <a:extLst>
                    <a:ext uri="{FF2B5EF4-FFF2-40B4-BE49-F238E27FC236}">
                      <a16:creationId xmlns:a16="http://schemas.microsoft.com/office/drawing/2014/main" id="{0EFFCDD4-5A26-06E2-5A1E-20D863EC120D}"/>
                    </a:ext>
                  </a:extLst>
                </p:cNvPr>
                <p:cNvGrpSpPr/>
                <p:nvPr/>
              </p:nvGrpSpPr>
              <p:grpSpPr>
                <a:xfrm>
                  <a:off x="9209884" y="2377441"/>
                  <a:ext cx="429416" cy="213359"/>
                  <a:chOff x="9209884" y="2377441"/>
                  <a:chExt cx="429416" cy="213359"/>
                </a:xfrm>
                <a:grpFill/>
              </p:grpSpPr>
              <p:cxnSp>
                <p:nvCxnSpPr>
                  <p:cNvPr id="267" name="Straight Connector 266">
                    <a:extLst>
                      <a:ext uri="{FF2B5EF4-FFF2-40B4-BE49-F238E27FC236}">
                        <a16:creationId xmlns:a16="http://schemas.microsoft.com/office/drawing/2014/main" id="{4248E6FD-9F0D-D90D-6680-9FB468B02E8B}"/>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8" name="Rectangle 267">
                    <a:extLst>
                      <a:ext uri="{FF2B5EF4-FFF2-40B4-BE49-F238E27FC236}">
                        <a16:creationId xmlns:a16="http://schemas.microsoft.com/office/drawing/2014/main" id="{BB79737A-C4E5-C22B-F956-E0875D31FC6C}"/>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264" name="Group 263">
                  <a:extLst>
                    <a:ext uri="{FF2B5EF4-FFF2-40B4-BE49-F238E27FC236}">
                      <a16:creationId xmlns:a16="http://schemas.microsoft.com/office/drawing/2014/main" id="{3C183B29-652B-A7DD-652C-710F6929FEF6}"/>
                    </a:ext>
                  </a:extLst>
                </p:cNvPr>
                <p:cNvGrpSpPr/>
                <p:nvPr/>
              </p:nvGrpSpPr>
              <p:grpSpPr>
                <a:xfrm flipH="1">
                  <a:off x="9639300" y="2254773"/>
                  <a:ext cx="435423" cy="213359"/>
                  <a:chOff x="9209884" y="2377441"/>
                  <a:chExt cx="429416" cy="213359"/>
                </a:xfrm>
                <a:grpFill/>
              </p:grpSpPr>
              <p:cxnSp>
                <p:nvCxnSpPr>
                  <p:cNvPr id="265" name="Straight Connector 264">
                    <a:extLst>
                      <a:ext uri="{FF2B5EF4-FFF2-40B4-BE49-F238E27FC236}">
                        <a16:creationId xmlns:a16="http://schemas.microsoft.com/office/drawing/2014/main" id="{7854D2E6-1ABA-DF16-4CCB-F9A42D64A339}"/>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6" name="Rectangle 265">
                    <a:extLst>
                      <a:ext uri="{FF2B5EF4-FFF2-40B4-BE49-F238E27FC236}">
                        <a16:creationId xmlns:a16="http://schemas.microsoft.com/office/drawing/2014/main" id="{7FB4A2FE-D217-BF98-7F90-C4D978588437}"/>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249" name="Group 248">
                <a:extLst>
                  <a:ext uri="{FF2B5EF4-FFF2-40B4-BE49-F238E27FC236}">
                    <a16:creationId xmlns:a16="http://schemas.microsoft.com/office/drawing/2014/main" id="{84050CE8-080E-11BE-2972-0D73C760E796}"/>
                  </a:ext>
                </a:extLst>
              </p:cNvPr>
              <p:cNvGrpSpPr/>
              <p:nvPr/>
            </p:nvGrpSpPr>
            <p:grpSpPr>
              <a:xfrm>
                <a:off x="8065683" y="2953497"/>
                <a:ext cx="864839" cy="336027"/>
                <a:chOff x="9209884" y="2254773"/>
                <a:chExt cx="864839" cy="336027"/>
              </a:xfrm>
              <a:grpFill/>
            </p:grpSpPr>
            <p:grpSp>
              <p:nvGrpSpPr>
                <p:cNvPr id="257" name="Group 256">
                  <a:extLst>
                    <a:ext uri="{FF2B5EF4-FFF2-40B4-BE49-F238E27FC236}">
                      <a16:creationId xmlns:a16="http://schemas.microsoft.com/office/drawing/2014/main" id="{083FFD51-3A04-FFAE-19D1-3DFF34280BCB}"/>
                    </a:ext>
                  </a:extLst>
                </p:cNvPr>
                <p:cNvGrpSpPr/>
                <p:nvPr/>
              </p:nvGrpSpPr>
              <p:grpSpPr>
                <a:xfrm>
                  <a:off x="9209884" y="2377441"/>
                  <a:ext cx="429416" cy="213359"/>
                  <a:chOff x="9209884" y="2377441"/>
                  <a:chExt cx="429416" cy="213359"/>
                </a:xfrm>
                <a:grpFill/>
              </p:grpSpPr>
              <p:cxnSp>
                <p:nvCxnSpPr>
                  <p:cNvPr id="261" name="Straight Connector 260">
                    <a:extLst>
                      <a:ext uri="{FF2B5EF4-FFF2-40B4-BE49-F238E27FC236}">
                        <a16:creationId xmlns:a16="http://schemas.microsoft.com/office/drawing/2014/main" id="{76C9D52A-F148-3C22-F6D8-AB2E6347417E}"/>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2" name="Rectangle 261">
                    <a:extLst>
                      <a:ext uri="{FF2B5EF4-FFF2-40B4-BE49-F238E27FC236}">
                        <a16:creationId xmlns:a16="http://schemas.microsoft.com/office/drawing/2014/main" id="{10468BE7-3CBB-8ABE-ACAC-D7943E7EB4F9}"/>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258" name="Group 257">
                  <a:extLst>
                    <a:ext uri="{FF2B5EF4-FFF2-40B4-BE49-F238E27FC236}">
                      <a16:creationId xmlns:a16="http://schemas.microsoft.com/office/drawing/2014/main" id="{38BD4D58-322E-D8FE-857E-9C8035D2C212}"/>
                    </a:ext>
                  </a:extLst>
                </p:cNvPr>
                <p:cNvGrpSpPr/>
                <p:nvPr/>
              </p:nvGrpSpPr>
              <p:grpSpPr>
                <a:xfrm flipH="1">
                  <a:off x="9639300" y="2254773"/>
                  <a:ext cx="435423" cy="213359"/>
                  <a:chOff x="9209884" y="2377441"/>
                  <a:chExt cx="429416" cy="213359"/>
                </a:xfrm>
                <a:grpFill/>
              </p:grpSpPr>
              <p:cxnSp>
                <p:nvCxnSpPr>
                  <p:cNvPr id="259" name="Straight Connector 258">
                    <a:extLst>
                      <a:ext uri="{FF2B5EF4-FFF2-40B4-BE49-F238E27FC236}">
                        <a16:creationId xmlns:a16="http://schemas.microsoft.com/office/drawing/2014/main" id="{BB233BD8-5078-A5F3-E06F-AB123E533E75}"/>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0" name="Rectangle 259">
                    <a:extLst>
                      <a:ext uri="{FF2B5EF4-FFF2-40B4-BE49-F238E27FC236}">
                        <a16:creationId xmlns:a16="http://schemas.microsoft.com/office/drawing/2014/main" id="{C8B0E6CD-8215-E87B-84DF-99C5A30588A3}"/>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250" name="Group 249">
                <a:extLst>
                  <a:ext uri="{FF2B5EF4-FFF2-40B4-BE49-F238E27FC236}">
                    <a16:creationId xmlns:a16="http://schemas.microsoft.com/office/drawing/2014/main" id="{9538918A-28AE-77C6-F16B-B1DE1D9E3A6F}"/>
                  </a:ext>
                </a:extLst>
              </p:cNvPr>
              <p:cNvGrpSpPr/>
              <p:nvPr/>
            </p:nvGrpSpPr>
            <p:grpSpPr>
              <a:xfrm>
                <a:off x="8065683" y="3211076"/>
                <a:ext cx="864839" cy="336027"/>
                <a:chOff x="9209884" y="2254773"/>
                <a:chExt cx="864839" cy="336027"/>
              </a:xfrm>
              <a:grpFill/>
            </p:grpSpPr>
            <p:grpSp>
              <p:nvGrpSpPr>
                <p:cNvPr id="251" name="Group 250">
                  <a:extLst>
                    <a:ext uri="{FF2B5EF4-FFF2-40B4-BE49-F238E27FC236}">
                      <a16:creationId xmlns:a16="http://schemas.microsoft.com/office/drawing/2014/main" id="{BEFE583C-541F-FC3A-DFAE-0D0B7EEC7BEA}"/>
                    </a:ext>
                  </a:extLst>
                </p:cNvPr>
                <p:cNvGrpSpPr/>
                <p:nvPr/>
              </p:nvGrpSpPr>
              <p:grpSpPr>
                <a:xfrm>
                  <a:off x="9209884" y="2377441"/>
                  <a:ext cx="429416" cy="213359"/>
                  <a:chOff x="9209884" y="2377441"/>
                  <a:chExt cx="429416" cy="213359"/>
                </a:xfrm>
                <a:grpFill/>
              </p:grpSpPr>
              <p:cxnSp>
                <p:nvCxnSpPr>
                  <p:cNvPr id="255" name="Straight Connector 254">
                    <a:extLst>
                      <a:ext uri="{FF2B5EF4-FFF2-40B4-BE49-F238E27FC236}">
                        <a16:creationId xmlns:a16="http://schemas.microsoft.com/office/drawing/2014/main" id="{A461707F-1411-6220-F3AA-3431E43EEA25}"/>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6" name="Rectangle 255">
                    <a:extLst>
                      <a:ext uri="{FF2B5EF4-FFF2-40B4-BE49-F238E27FC236}">
                        <a16:creationId xmlns:a16="http://schemas.microsoft.com/office/drawing/2014/main" id="{86F294C7-0443-47F2-58E6-E1884338D0A8}"/>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252" name="Group 251">
                  <a:extLst>
                    <a:ext uri="{FF2B5EF4-FFF2-40B4-BE49-F238E27FC236}">
                      <a16:creationId xmlns:a16="http://schemas.microsoft.com/office/drawing/2014/main" id="{164D90D4-B439-E316-D258-8A6EAE6FB547}"/>
                    </a:ext>
                  </a:extLst>
                </p:cNvPr>
                <p:cNvGrpSpPr/>
                <p:nvPr/>
              </p:nvGrpSpPr>
              <p:grpSpPr>
                <a:xfrm flipH="1">
                  <a:off x="9639300" y="2254773"/>
                  <a:ext cx="435423" cy="213359"/>
                  <a:chOff x="9209884" y="2377441"/>
                  <a:chExt cx="429416" cy="213359"/>
                </a:xfrm>
                <a:grpFill/>
              </p:grpSpPr>
              <p:cxnSp>
                <p:nvCxnSpPr>
                  <p:cNvPr id="253" name="Straight Connector 252">
                    <a:extLst>
                      <a:ext uri="{FF2B5EF4-FFF2-40B4-BE49-F238E27FC236}">
                        <a16:creationId xmlns:a16="http://schemas.microsoft.com/office/drawing/2014/main" id="{53DBAE93-F1D3-7F77-D687-103990BD40EC}"/>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4" name="Rectangle 253">
                    <a:extLst>
                      <a:ext uri="{FF2B5EF4-FFF2-40B4-BE49-F238E27FC236}">
                        <a16:creationId xmlns:a16="http://schemas.microsoft.com/office/drawing/2014/main" id="{AEC1C169-EB1F-AEB2-060D-A3B3BF3DE8CD}"/>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cxnSp>
          <p:nvCxnSpPr>
            <p:cNvPr id="245" name="Straight Arrow Connector 244">
              <a:extLst>
                <a:ext uri="{FF2B5EF4-FFF2-40B4-BE49-F238E27FC236}">
                  <a16:creationId xmlns:a16="http://schemas.microsoft.com/office/drawing/2014/main" id="{60C1E90C-FC11-90C9-6C80-55EDC5DBDA1D}"/>
                </a:ext>
              </a:extLst>
            </p:cNvPr>
            <p:cNvCxnSpPr>
              <a:cxnSpLocks/>
            </p:cNvCxnSpPr>
            <p:nvPr/>
          </p:nvCxnSpPr>
          <p:spPr>
            <a:xfrm flipV="1">
              <a:off x="8488810" y="2657659"/>
              <a:ext cx="2120" cy="6416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5" name="Group 274">
            <a:extLst>
              <a:ext uri="{FF2B5EF4-FFF2-40B4-BE49-F238E27FC236}">
                <a16:creationId xmlns:a16="http://schemas.microsoft.com/office/drawing/2014/main" id="{8C780CCE-45A3-DA6F-5C2A-771DBA9914ED}"/>
              </a:ext>
            </a:extLst>
          </p:cNvPr>
          <p:cNvGrpSpPr/>
          <p:nvPr/>
        </p:nvGrpSpPr>
        <p:grpSpPr>
          <a:xfrm rot="21434867">
            <a:off x="1661320" y="3829946"/>
            <a:ext cx="653087" cy="942975"/>
            <a:chOff x="8059740" y="2400300"/>
            <a:chExt cx="870782" cy="1257300"/>
          </a:xfrm>
        </p:grpSpPr>
        <p:grpSp>
          <p:nvGrpSpPr>
            <p:cNvPr id="276" name="Group 275">
              <a:extLst>
                <a:ext uri="{FF2B5EF4-FFF2-40B4-BE49-F238E27FC236}">
                  <a16:creationId xmlns:a16="http://schemas.microsoft.com/office/drawing/2014/main" id="{5E989166-AD19-05D1-7B9F-4B493D87B6D9}"/>
                </a:ext>
              </a:extLst>
            </p:cNvPr>
            <p:cNvGrpSpPr/>
            <p:nvPr/>
          </p:nvGrpSpPr>
          <p:grpSpPr>
            <a:xfrm rot="10800000">
              <a:off x="8059740" y="2400300"/>
              <a:ext cx="870782" cy="1257300"/>
              <a:chOff x="8059740" y="2400300"/>
              <a:chExt cx="870782" cy="1257300"/>
            </a:xfrm>
            <a:solidFill>
              <a:srgbClr val="FF0000"/>
            </a:solidFill>
          </p:grpSpPr>
          <p:sp>
            <p:nvSpPr>
              <p:cNvPr id="278" name="Oval 277">
                <a:extLst>
                  <a:ext uri="{FF2B5EF4-FFF2-40B4-BE49-F238E27FC236}">
                    <a16:creationId xmlns:a16="http://schemas.microsoft.com/office/drawing/2014/main" id="{0DBED176-61E6-11B3-2293-655BF88C3E88}"/>
                  </a:ext>
                </a:extLst>
              </p:cNvPr>
              <p:cNvSpPr/>
              <p:nvPr/>
            </p:nvSpPr>
            <p:spPr>
              <a:xfrm>
                <a:off x="8458200" y="2400300"/>
                <a:ext cx="88900" cy="12573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279" name="Group 278">
                <a:extLst>
                  <a:ext uri="{FF2B5EF4-FFF2-40B4-BE49-F238E27FC236}">
                    <a16:creationId xmlns:a16="http://schemas.microsoft.com/office/drawing/2014/main" id="{FAAA78EB-EA27-7CD8-F07F-3894BC739D78}"/>
                  </a:ext>
                </a:extLst>
              </p:cNvPr>
              <p:cNvGrpSpPr/>
              <p:nvPr/>
            </p:nvGrpSpPr>
            <p:grpSpPr>
              <a:xfrm>
                <a:off x="8059740" y="2421460"/>
                <a:ext cx="864839" cy="336027"/>
                <a:chOff x="9209884" y="2254773"/>
                <a:chExt cx="864839" cy="336027"/>
              </a:xfrm>
              <a:grpFill/>
            </p:grpSpPr>
            <p:grpSp>
              <p:nvGrpSpPr>
                <p:cNvPr id="301" name="Group 300">
                  <a:extLst>
                    <a:ext uri="{FF2B5EF4-FFF2-40B4-BE49-F238E27FC236}">
                      <a16:creationId xmlns:a16="http://schemas.microsoft.com/office/drawing/2014/main" id="{C84AE2BE-41E4-2EF5-65B5-782E3F51F338}"/>
                    </a:ext>
                  </a:extLst>
                </p:cNvPr>
                <p:cNvGrpSpPr/>
                <p:nvPr/>
              </p:nvGrpSpPr>
              <p:grpSpPr>
                <a:xfrm>
                  <a:off x="9209884" y="2377441"/>
                  <a:ext cx="429416" cy="213359"/>
                  <a:chOff x="9209884" y="2377441"/>
                  <a:chExt cx="429416" cy="213359"/>
                </a:xfrm>
                <a:grpFill/>
              </p:grpSpPr>
              <p:cxnSp>
                <p:nvCxnSpPr>
                  <p:cNvPr id="305" name="Straight Connector 304">
                    <a:extLst>
                      <a:ext uri="{FF2B5EF4-FFF2-40B4-BE49-F238E27FC236}">
                        <a16:creationId xmlns:a16="http://schemas.microsoft.com/office/drawing/2014/main" id="{E828180A-28AE-C263-7C13-6E388FAE9014}"/>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6" name="Rectangle 305">
                    <a:extLst>
                      <a:ext uri="{FF2B5EF4-FFF2-40B4-BE49-F238E27FC236}">
                        <a16:creationId xmlns:a16="http://schemas.microsoft.com/office/drawing/2014/main" id="{A2036A9A-BB57-310A-1717-82AE4EF9FF7E}"/>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302" name="Group 301">
                  <a:extLst>
                    <a:ext uri="{FF2B5EF4-FFF2-40B4-BE49-F238E27FC236}">
                      <a16:creationId xmlns:a16="http://schemas.microsoft.com/office/drawing/2014/main" id="{97E0FE4A-EF10-88CF-B62F-B78CF6FB7CA8}"/>
                    </a:ext>
                  </a:extLst>
                </p:cNvPr>
                <p:cNvGrpSpPr/>
                <p:nvPr/>
              </p:nvGrpSpPr>
              <p:grpSpPr>
                <a:xfrm flipH="1">
                  <a:off x="9639300" y="2254773"/>
                  <a:ext cx="435423" cy="213359"/>
                  <a:chOff x="9209884" y="2377441"/>
                  <a:chExt cx="429416" cy="213359"/>
                </a:xfrm>
                <a:grpFill/>
              </p:grpSpPr>
              <p:cxnSp>
                <p:nvCxnSpPr>
                  <p:cNvPr id="303" name="Straight Connector 302">
                    <a:extLst>
                      <a:ext uri="{FF2B5EF4-FFF2-40B4-BE49-F238E27FC236}">
                        <a16:creationId xmlns:a16="http://schemas.microsoft.com/office/drawing/2014/main" id="{9E77073A-B009-23A2-EA1C-ABD6E05A9262}"/>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4" name="Rectangle 303">
                    <a:extLst>
                      <a:ext uri="{FF2B5EF4-FFF2-40B4-BE49-F238E27FC236}">
                        <a16:creationId xmlns:a16="http://schemas.microsoft.com/office/drawing/2014/main" id="{602A1F61-726B-24BF-3D4F-6986FF496079}"/>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280" name="Group 279">
                <a:extLst>
                  <a:ext uri="{FF2B5EF4-FFF2-40B4-BE49-F238E27FC236}">
                    <a16:creationId xmlns:a16="http://schemas.microsoft.com/office/drawing/2014/main" id="{911D2C7E-893C-BCB6-463A-4C93EE21FE8E}"/>
                  </a:ext>
                </a:extLst>
              </p:cNvPr>
              <p:cNvGrpSpPr/>
              <p:nvPr/>
            </p:nvGrpSpPr>
            <p:grpSpPr>
              <a:xfrm>
                <a:off x="8065683" y="2690541"/>
                <a:ext cx="864839" cy="336027"/>
                <a:chOff x="9209884" y="2254773"/>
                <a:chExt cx="864839" cy="336027"/>
              </a:xfrm>
              <a:grpFill/>
            </p:grpSpPr>
            <p:grpSp>
              <p:nvGrpSpPr>
                <p:cNvPr id="295" name="Group 294">
                  <a:extLst>
                    <a:ext uri="{FF2B5EF4-FFF2-40B4-BE49-F238E27FC236}">
                      <a16:creationId xmlns:a16="http://schemas.microsoft.com/office/drawing/2014/main" id="{558857DE-D8C1-1677-C70F-CA35211889CC}"/>
                    </a:ext>
                  </a:extLst>
                </p:cNvPr>
                <p:cNvGrpSpPr/>
                <p:nvPr/>
              </p:nvGrpSpPr>
              <p:grpSpPr>
                <a:xfrm>
                  <a:off x="9209884" y="2377441"/>
                  <a:ext cx="429416" cy="213359"/>
                  <a:chOff x="9209884" y="2377441"/>
                  <a:chExt cx="429416" cy="213359"/>
                </a:xfrm>
                <a:grpFill/>
              </p:grpSpPr>
              <p:cxnSp>
                <p:nvCxnSpPr>
                  <p:cNvPr id="299" name="Straight Connector 298">
                    <a:extLst>
                      <a:ext uri="{FF2B5EF4-FFF2-40B4-BE49-F238E27FC236}">
                        <a16:creationId xmlns:a16="http://schemas.microsoft.com/office/drawing/2014/main" id="{7C868CA0-6995-A3ED-0D8B-24E83AB0D908}"/>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0" name="Rectangle 299">
                    <a:extLst>
                      <a:ext uri="{FF2B5EF4-FFF2-40B4-BE49-F238E27FC236}">
                        <a16:creationId xmlns:a16="http://schemas.microsoft.com/office/drawing/2014/main" id="{784F245C-45A4-CFB6-6D44-F34AB068B0AC}"/>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296" name="Group 295">
                  <a:extLst>
                    <a:ext uri="{FF2B5EF4-FFF2-40B4-BE49-F238E27FC236}">
                      <a16:creationId xmlns:a16="http://schemas.microsoft.com/office/drawing/2014/main" id="{0B2F6CD2-16EF-C062-82ED-9AA1DBB69981}"/>
                    </a:ext>
                  </a:extLst>
                </p:cNvPr>
                <p:cNvGrpSpPr/>
                <p:nvPr/>
              </p:nvGrpSpPr>
              <p:grpSpPr>
                <a:xfrm flipH="1">
                  <a:off x="9639300" y="2254773"/>
                  <a:ext cx="435423" cy="213359"/>
                  <a:chOff x="9209884" y="2377441"/>
                  <a:chExt cx="429416" cy="213359"/>
                </a:xfrm>
                <a:grpFill/>
              </p:grpSpPr>
              <p:cxnSp>
                <p:nvCxnSpPr>
                  <p:cNvPr id="297" name="Straight Connector 296">
                    <a:extLst>
                      <a:ext uri="{FF2B5EF4-FFF2-40B4-BE49-F238E27FC236}">
                        <a16:creationId xmlns:a16="http://schemas.microsoft.com/office/drawing/2014/main" id="{85FCAABB-52ED-AC18-E807-8CC5F68AC23D}"/>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8" name="Rectangle 297">
                    <a:extLst>
                      <a:ext uri="{FF2B5EF4-FFF2-40B4-BE49-F238E27FC236}">
                        <a16:creationId xmlns:a16="http://schemas.microsoft.com/office/drawing/2014/main" id="{C2A58CFF-3733-5D21-B127-0EBC2D064B15}"/>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281" name="Group 280">
                <a:extLst>
                  <a:ext uri="{FF2B5EF4-FFF2-40B4-BE49-F238E27FC236}">
                    <a16:creationId xmlns:a16="http://schemas.microsoft.com/office/drawing/2014/main" id="{2773DE5A-492A-B53E-02D7-5AFCF8E608DF}"/>
                  </a:ext>
                </a:extLst>
              </p:cNvPr>
              <p:cNvGrpSpPr/>
              <p:nvPr/>
            </p:nvGrpSpPr>
            <p:grpSpPr>
              <a:xfrm>
                <a:off x="8065683" y="2953497"/>
                <a:ext cx="864839" cy="336027"/>
                <a:chOff x="9209884" y="2254773"/>
                <a:chExt cx="864839" cy="336027"/>
              </a:xfrm>
              <a:grpFill/>
            </p:grpSpPr>
            <p:grpSp>
              <p:nvGrpSpPr>
                <p:cNvPr id="289" name="Group 288">
                  <a:extLst>
                    <a:ext uri="{FF2B5EF4-FFF2-40B4-BE49-F238E27FC236}">
                      <a16:creationId xmlns:a16="http://schemas.microsoft.com/office/drawing/2014/main" id="{216AB9AC-AA90-77E6-6F3C-1941C34A1526}"/>
                    </a:ext>
                  </a:extLst>
                </p:cNvPr>
                <p:cNvGrpSpPr/>
                <p:nvPr/>
              </p:nvGrpSpPr>
              <p:grpSpPr>
                <a:xfrm>
                  <a:off x="9209884" y="2377441"/>
                  <a:ext cx="429416" cy="213359"/>
                  <a:chOff x="9209884" y="2377441"/>
                  <a:chExt cx="429416" cy="213359"/>
                </a:xfrm>
                <a:grpFill/>
              </p:grpSpPr>
              <p:cxnSp>
                <p:nvCxnSpPr>
                  <p:cNvPr id="293" name="Straight Connector 292">
                    <a:extLst>
                      <a:ext uri="{FF2B5EF4-FFF2-40B4-BE49-F238E27FC236}">
                        <a16:creationId xmlns:a16="http://schemas.microsoft.com/office/drawing/2014/main" id="{767E2986-4F5E-B41B-021A-2EBAB5A8596A}"/>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4" name="Rectangle 293">
                    <a:extLst>
                      <a:ext uri="{FF2B5EF4-FFF2-40B4-BE49-F238E27FC236}">
                        <a16:creationId xmlns:a16="http://schemas.microsoft.com/office/drawing/2014/main" id="{698D7831-F580-69A6-40B9-B01C1BF72F34}"/>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290" name="Group 289">
                  <a:extLst>
                    <a:ext uri="{FF2B5EF4-FFF2-40B4-BE49-F238E27FC236}">
                      <a16:creationId xmlns:a16="http://schemas.microsoft.com/office/drawing/2014/main" id="{D7553BA7-A938-1AAA-FCDA-47573F6AB5E1}"/>
                    </a:ext>
                  </a:extLst>
                </p:cNvPr>
                <p:cNvGrpSpPr/>
                <p:nvPr/>
              </p:nvGrpSpPr>
              <p:grpSpPr>
                <a:xfrm flipH="1">
                  <a:off x="9639300" y="2254773"/>
                  <a:ext cx="435423" cy="213359"/>
                  <a:chOff x="9209884" y="2377441"/>
                  <a:chExt cx="429416" cy="213359"/>
                </a:xfrm>
                <a:grpFill/>
              </p:grpSpPr>
              <p:cxnSp>
                <p:nvCxnSpPr>
                  <p:cNvPr id="291" name="Straight Connector 290">
                    <a:extLst>
                      <a:ext uri="{FF2B5EF4-FFF2-40B4-BE49-F238E27FC236}">
                        <a16:creationId xmlns:a16="http://schemas.microsoft.com/office/drawing/2014/main" id="{83493412-D1B7-B012-E739-75C3156304CB}"/>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2" name="Rectangle 291">
                    <a:extLst>
                      <a:ext uri="{FF2B5EF4-FFF2-40B4-BE49-F238E27FC236}">
                        <a16:creationId xmlns:a16="http://schemas.microsoft.com/office/drawing/2014/main" id="{7710C0F4-AB7F-86C8-42B6-80F81AE87FB8}"/>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282" name="Group 281">
                <a:extLst>
                  <a:ext uri="{FF2B5EF4-FFF2-40B4-BE49-F238E27FC236}">
                    <a16:creationId xmlns:a16="http://schemas.microsoft.com/office/drawing/2014/main" id="{A80DE145-8510-1CA7-7EEA-314FD53E6AEC}"/>
                  </a:ext>
                </a:extLst>
              </p:cNvPr>
              <p:cNvGrpSpPr/>
              <p:nvPr/>
            </p:nvGrpSpPr>
            <p:grpSpPr>
              <a:xfrm>
                <a:off x="8065683" y="3211076"/>
                <a:ext cx="864839" cy="336027"/>
                <a:chOff x="9209884" y="2254773"/>
                <a:chExt cx="864839" cy="336027"/>
              </a:xfrm>
              <a:grpFill/>
            </p:grpSpPr>
            <p:grpSp>
              <p:nvGrpSpPr>
                <p:cNvPr id="283" name="Group 282">
                  <a:extLst>
                    <a:ext uri="{FF2B5EF4-FFF2-40B4-BE49-F238E27FC236}">
                      <a16:creationId xmlns:a16="http://schemas.microsoft.com/office/drawing/2014/main" id="{1BB81147-7616-F853-B705-ED6BA6EC7564}"/>
                    </a:ext>
                  </a:extLst>
                </p:cNvPr>
                <p:cNvGrpSpPr/>
                <p:nvPr/>
              </p:nvGrpSpPr>
              <p:grpSpPr>
                <a:xfrm>
                  <a:off x="9209884" y="2377441"/>
                  <a:ext cx="429416" cy="213359"/>
                  <a:chOff x="9209884" y="2377441"/>
                  <a:chExt cx="429416" cy="213359"/>
                </a:xfrm>
                <a:grpFill/>
              </p:grpSpPr>
              <p:cxnSp>
                <p:nvCxnSpPr>
                  <p:cNvPr id="287" name="Straight Connector 286">
                    <a:extLst>
                      <a:ext uri="{FF2B5EF4-FFF2-40B4-BE49-F238E27FC236}">
                        <a16:creationId xmlns:a16="http://schemas.microsoft.com/office/drawing/2014/main" id="{4E4B680E-9C66-51C8-481F-D9C27C7FAAC9}"/>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8" name="Rectangle 287">
                    <a:extLst>
                      <a:ext uri="{FF2B5EF4-FFF2-40B4-BE49-F238E27FC236}">
                        <a16:creationId xmlns:a16="http://schemas.microsoft.com/office/drawing/2014/main" id="{411D9761-E309-00EA-4DA0-471893ADE459}"/>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284" name="Group 283">
                  <a:extLst>
                    <a:ext uri="{FF2B5EF4-FFF2-40B4-BE49-F238E27FC236}">
                      <a16:creationId xmlns:a16="http://schemas.microsoft.com/office/drawing/2014/main" id="{4598C158-26ED-FA08-2208-44585EBAF287}"/>
                    </a:ext>
                  </a:extLst>
                </p:cNvPr>
                <p:cNvGrpSpPr/>
                <p:nvPr/>
              </p:nvGrpSpPr>
              <p:grpSpPr>
                <a:xfrm flipH="1">
                  <a:off x="9639300" y="2254773"/>
                  <a:ext cx="435423" cy="213359"/>
                  <a:chOff x="9209884" y="2377441"/>
                  <a:chExt cx="429416" cy="213359"/>
                </a:xfrm>
                <a:grpFill/>
              </p:grpSpPr>
              <p:cxnSp>
                <p:nvCxnSpPr>
                  <p:cNvPr id="285" name="Straight Connector 284">
                    <a:extLst>
                      <a:ext uri="{FF2B5EF4-FFF2-40B4-BE49-F238E27FC236}">
                        <a16:creationId xmlns:a16="http://schemas.microsoft.com/office/drawing/2014/main" id="{E14DF16B-73FC-87C5-F3D1-0C07E6F5BDC6}"/>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6" name="Rectangle 285">
                    <a:extLst>
                      <a:ext uri="{FF2B5EF4-FFF2-40B4-BE49-F238E27FC236}">
                        <a16:creationId xmlns:a16="http://schemas.microsoft.com/office/drawing/2014/main" id="{3258AB31-CF6E-2055-842B-06BC8BB92ED0}"/>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cxnSp>
          <p:nvCxnSpPr>
            <p:cNvPr id="277" name="Straight Arrow Connector 276">
              <a:extLst>
                <a:ext uri="{FF2B5EF4-FFF2-40B4-BE49-F238E27FC236}">
                  <a16:creationId xmlns:a16="http://schemas.microsoft.com/office/drawing/2014/main" id="{512E540E-2843-2152-613F-5C9F37A5BDD8}"/>
                </a:ext>
              </a:extLst>
            </p:cNvPr>
            <p:cNvCxnSpPr>
              <a:cxnSpLocks/>
            </p:cNvCxnSpPr>
            <p:nvPr/>
          </p:nvCxnSpPr>
          <p:spPr>
            <a:xfrm flipV="1">
              <a:off x="8488810" y="2657659"/>
              <a:ext cx="2120" cy="6416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3633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ED3AF-FCF5-D7BF-BBA3-171156920DCA}"/>
              </a:ext>
            </a:extLst>
          </p:cNvPr>
          <p:cNvSpPr>
            <a:spLocks noGrp="1"/>
          </p:cNvSpPr>
          <p:nvPr>
            <p:ph type="title"/>
          </p:nvPr>
        </p:nvSpPr>
        <p:spPr>
          <a:xfrm>
            <a:off x="0" y="13692"/>
            <a:ext cx="8622506" cy="629246"/>
          </a:xfrm>
        </p:spPr>
        <p:txBody>
          <a:bodyPr>
            <a:noAutofit/>
          </a:bodyPr>
          <a:lstStyle/>
          <a:p>
            <a:r>
              <a:rPr lang="en-US" sz="2400" dirty="0"/>
              <a:t>Docking in the normal launch area from upstream (high water only)</a:t>
            </a:r>
          </a:p>
        </p:txBody>
      </p:sp>
      <p:sp>
        <p:nvSpPr>
          <p:cNvPr id="3" name="Content Placeholder 2">
            <a:extLst>
              <a:ext uri="{FF2B5EF4-FFF2-40B4-BE49-F238E27FC236}">
                <a16:creationId xmlns:a16="http://schemas.microsoft.com/office/drawing/2014/main" id="{62C1DB96-9F08-12C1-6CB0-BA4746F28E94}"/>
              </a:ext>
            </a:extLst>
          </p:cNvPr>
          <p:cNvSpPr>
            <a:spLocks noGrp="1"/>
          </p:cNvSpPr>
          <p:nvPr>
            <p:ph idx="1"/>
          </p:nvPr>
        </p:nvSpPr>
        <p:spPr>
          <a:xfrm>
            <a:off x="5082931" y="642937"/>
            <a:ext cx="3908531" cy="4418297"/>
          </a:xfrm>
        </p:spPr>
        <p:txBody>
          <a:bodyPr>
            <a:normAutofit fontScale="85000" lnSpcReduction="20000"/>
          </a:bodyPr>
          <a:lstStyle/>
          <a:p>
            <a:r>
              <a:rPr lang="en-US" dirty="0"/>
              <a:t>Enter the traffic pattern at the power lines facing down stream</a:t>
            </a:r>
          </a:p>
          <a:p>
            <a:r>
              <a:rPr lang="en-US" dirty="0"/>
              <a:t>Turn 45-60 degrees to port; take 5-10 strokes to cross the river, aiming at the upstream end of the eddy. Be careful not to go too fast; you can drop down to bow pair as you get close. </a:t>
            </a:r>
            <a:r>
              <a:rPr lang="en-US" b="1" dirty="0"/>
              <a:t>Watch the sandbar!</a:t>
            </a:r>
          </a:p>
          <a:p>
            <a:r>
              <a:rPr lang="en-US" dirty="0"/>
              <a:t>As you cross the eddy line, have starboards hold and ports row to face downstream. You will have to fight the eddy on this. At times it will spin you, go with it, and be adaptive.</a:t>
            </a:r>
          </a:p>
          <a:p>
            <a:r>
              <a:rPr lang="en-US" dirty="0"/>
              <a:t>Have bow pair row slowly to the dock, gently modulating pressure. Drop down to arms and body as you get close, then to arms only. Have someone on starboard (3 or 7 seat) hold water to turn the boat parallel to the ramp</a:t>
            </a:r>
          </a:p>
          <a:p>
            <a:endParaRPr lang="en-US" dirty="0"/>
          </a:p>
        </p:txBody>
      </p:sp>
      <p:pic>
        <p:nvPicPr>
          <p:cNvPr id="4" name="Picture 3">
            <a:extLst>
              <a:ext uri="{FF2B5EF4-FFF2-40B4-BE49-F238E27FC236}">
                <a16:creationId xmlns:a16="http://schemas.microsoft.com/office/drawing/2014/main" id="{3D9DC296-F7C1-16A9-F5C0-59202D521F80}"/>
              </a:ext>
            </a:extLst>
          </p:cNvPr>
          <p:cNvPicPr>
            <a:picLocks noChangeAspect="1"/>
          </p:cNvPicPr>
          <p:nvPr/>
        </p:nvPicPr>
        <p:blipFill>
          <a:blip r:embed="rId2"/>
          <a:stretch>
            <a:fillRect/>
          </a:stretch>
        </p:blipFill>
        <p:spPr>
          <a:xfrm>
            <a:off x="1" y="615210"/>
            <a:ext cx="4893995" cy="4528290"/>
          </a:xfrm>
          <a:prstGeom prst="rect">
            <a:avLst/>
          </a:prstGeom>
        </p:spPr>
      </p:pic>
      <p:grpSp>
        <p:nvGrpSpPr>
          <p:cNvPr id="5" name="Group 4">
            <a:extLst>
              <a:ext uri="{FF2B5EF4-FFF2-40B4-BE49-F238E27FC236}">
                <a16:creationId xmlns:a16="http://schemas.microsoft.com/office/drawing/2014/main" id="{E7E9D508-9EA3-6714-68BE-45C4FFF8058F}"/>
              </a:ext>
            </a:extLst>
          </p:cNvPr>
          <p:cNvGrpSpPr/>
          <p:nvPr/>
        </p:nvGrpSpPr>
        <p:grpSpPr>
          <a:xfrm>
            <a:off x="3708799" y="4121944"/>
            <a:ext cx="653087" cy="942975"/>
            <a:chOff x="8059740" y="2400300"/>
            <a:chExt cx="870782" cy="1257300"/>
          </a:xfrm>
        </p:grpSpPr>
        <p:grpSp>
          <p:nvGrpSpPr>
            <p:cNvPr id="6" name="Group 5">
              <a:extLst>
                <a:ext uri="{FF2B5EF4-FFF2-40B4-BE49-F238E27FC236}">
                  <a16:creationId xmlns:a16="http://schemas.microsoft.com/office/drawing/2014/main" id="{BBCBCBEE-9C11-7670-3BFA-6479845D2A6E}"/>
                </a:ext>
              </a:extLst>
            </p:cNvPr>
            <p:cNvGrpSpPr/>
            <p:nvPr/>
          </p:nvGrpSpPr>
          <p:grpSpPr>
            <a:xfrm rot="10800000">
              <a:off x="8059740" y="2400300"/>
              <a:ext cx="870782" cy="1257300"/>
              <a:chOff x="8059740" y="2400300"/>
              <a:chExt cx="870782" cy="1257300"/>
            </a:xfrm>
            <a:solidFill>
              <a:srgbClr val="FF0000"/>
            </a:solidFill>
          </p:grpSpPr>
          <p:sp>
            <p:nvSpPr>
              <p:cNvPr id="8" name="Oval 7">
                <a:extLst>
                  <a:ext uri="{FF2B5EF4-FFF2-40B4-BE49-F238E27FC236}">
                    <a16:creationId xmlns:a16="http://schemas.microsoft.com/office/drawing/2014/main" id="{947A7BCA-4990-5FBC-34C6-C5202E0BAEFB}"/>
                  </a:ext>
                </a:extLst>
              </p:cNvPr>
              <p:cNvSpPr/>
              <p:nvPr/>
            </p:nvSpPr>
            <p:spPr>
              <a:xfrm>
                <a:off x="8458200" y="2400300"/>
                <a:ext cx="88900" cy="12573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9" name="Group 8">
                <a:extLst>
                  <a:ext uri="{FF2B5EF4-FFF2-40B4-BE49-F238E27FC236}">
                    <a16:creationId xmlns:a16="http://schemas.microsoft.com/office/drawing/2014/main" id="{9086B729-E449-440B-0A40-62D4D3B202FC}"/>
                  </a:ext>
                </a:extLst>
              </p:cNvPr>
              <p:cNvGrpSpPr/>
              <p:nvPr/>
            </p:nvGrpSpPr>
            <p:grpSpPr>
              <a:xfrm>
                <a:off x="8059740" y="2421460"/>
                <a:ext cx="864839" cy="336027"/>
                <a:chOff x="9209884" y="2254773"/>
                <a:chExt cx="864839" cy="336027"/>
              </a:xfrm>
              <a:grpFill/>
            </p:grpSpPr>
            <p:grpSp>
              <p:nvGrpSpPr>
                <p:cNvPr id="31" name="Group 30">
                  <a:extLst>
                    <a:ext uri="{FF2B5EF4-FFF2-40B4-BE49-F238E27FC236}">
                      <a16:creationId xmlns:a16="http://schemas.microsoft.com/office/drawing/2014/main" id="{2C289B23-3584-A1D2-7536-F172EE8CB565}"/>
                    </a:ext>
                  </a:extLst>
                </p:cNvPr>
                <p:cNvGrpSpPr/>
                <p:nvPr/>
              </p:nvGrpSpPr>
              <p:grpSpPr>
                <a:xfrm>
                  <a:off x="9209884" y="2377441"/>
                  <a:ext cx="429416" cy="213359"/>
                  <a:chOff x="9209884" y="2377441"/>
                  <a:chExt cx="429416" cy="213359"/>
                </a:xfrm>
                <a:grpFill/>
              </p:grpSpPr>
              <p:cxnSp>
                <p:nvCxnSpPr>
                  <p:cNvPr id="35" name="Straight Connector 34">
                    <a:extLst>
                      <a:ext uri="{FF2B5EF4-FFF2-40B4-BE49-F238E27FC236}">
                        <a16:creationId xmlns:a16="http://schemas.microsoft.com/office/drawing/2014/main" id="{AFFE8406-1B9B-8306-C02F-3B1672AC4761}"/>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C29B6CA7-4D75-60D7-0AD2-FA1EE3C1F3CB}"/>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32" name="Group 31">
                  <a:extLst>
                    <a:ext uri="{FF2B5EF4-FFF2-40B4-BE49-F238E27FC236}">
                      <a16:creationId xmlns:a16="http://schemas.microsoft.com/office/drawing/2014/main" id="{9EE55756-B0A1-F426-22EE-B2282278A82D}"/>
                    </a:ext>
                  </a:extLst>
                </p:cNvPr>
                <p:cNvGrpSpPr/>
                <p:nvPr/>
              </p:nvGrpSpPr>
              <p:grpSpPr>
                <a:xfrm flipH="1">
                  <a:off x="9639300" y="2254773"/>
                  <a:ext cx="435423" cy="213359"/>
                  <a:chOff x="9209884" y="2377441"/>
                  <a:chExt cx="429416" cy="213359"/>
                </a:xfrm>
                <a:grpFill/>
              </p:grpSpPr>
              <p:cxnSp>
                <p:nvCxnSpPr>
                  <p:cNvPr id="33" name="Straight Connector 32">
                    <a:extLst>
                      <a:ext uri="{FF2B5EF4-FFF2-40B4-BE49-F238E27FC236}">
                        <a16:creationId xmlns:a16="http://schemas.microsoft.com/office/drawing/2014/main" id="{6ACD06FF-6534-2102-6934-03D57742B170}"/>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20C32BF1-EACA-406D-8521-A2B9416B0148}"/>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10" name="Group 9">
                <a:extLst>
                  <a:ext uri="{FF2B5EF4-FFF2-40B4-BE49-F238E27FC236}">
                    <a16:creationId xmlns:a16="http://schemas.microsoft.com/office/drawing/2014/main" id="{EF0DBAFF-6A68-09B6-5DBE-13D4D9A93BAF}"/>
                  </a:ext>
                </a:extLst>
              </p:cNvPr>
              <p:cNvGrpSpPr/>
              <p:nvPr/>
            </p:nvGrpSpPr>
            <p:grpSpPr>
              <a:xfrm>
                <a:off x="8065683" y="2690541"/>
                <a:ext cx="864839" cy="336027"/>
                <a:chOff x="9209884" y="2254773"/>
                <a:chExt cx="864839" cy="336027"/>
              </a:xfrm>
              <a:grpFill/>
            </p:grpSpPr>
            <p:grpSp>
              <p:nvGrpSpPr>
                <p:cNvPr id="25" name="Group 24">
                  <a:extLst>
                    <a:ext uri="{FF2B5EF4-FFF2-40B4-BE49-F238E27FC236}">
                      <a16:creationId xmlns:a16="http://schemas.microsoft.com/office/drawing/2014/main" id="{0C3DEC22-65C6-F5A1-1604-EFC2A276D28E}"/>
                    </a:ext>
                  </a:extLst>
                </p:cNvPr>
                <p:cNvGrpSpPr/>
                <p:nvPr/>
              </p:nvGrpSpPr>
              <p:grpSpPr>
                <a:xfrm>
                  <a:off x="9209884" y="2377441"/>
                  <a:ext cx="429416" cy="213359"/>
                  <a:chOff x="9209884" y="2377441"/>
                  <a:chExt cx="429416" cy="213359"/>
                </a:xfrm>
                <a:grpFill/>
              </p:grpSpPr>
              <p:cxnSp>
                <p:nvCxnSpPr>
                  <p:cNvPr id="29" name="Straight Connector 28">
                    <a:extLst>
                      <a:ext uri="{FF2B5EF4-FFF2-40B4-BE49-F238E27FC236}">
                        <a16:creationId xmlns:a16="http://schemas.microsoft.com/office/drawing/2014/main" id="{F1233C6E-F5E9-088E-0606-057E6DE42EC0}"/>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F18FD363-3523-0B76-0458-448D31471784}"/>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26" name="Group 25">
                  <a:extLst>
                    <a:ext uri="{FF2B5EF4-FFF2-40B4-BE49-F238E27FC236}">
                      <a16:creationId xmlns:a16="http://schemas.microsoft.com/office/drawing/2014/main" id="{328344E6-8ED8-A63E-3C1C-BD8F02AB14F4}"/>
                    </a:ext>
                  </a:extLst>
                </p:cNvPr>
                <p:cNvGrpSpPr/>
                <p:nvPr/>
              </p:nvGrpSpPr>
              <p:grpSpPr>
                <a:xfrm flipH="1">
                  <a:off x="9639300" y="2254773"/>
                  <a:ext cx="435423" cy="213359"/>
                  <a:chOff x="9209884" y="2377441"/>
                  <a:chExt cx="429416" cy="213359"/>
                </a:xfrm>
                <a:grpFill/>
              </p:grpSpPr>
              <p:cxnSp>
                <p:nvCxnSpPr>
                  <p:cNvPr id="27" name="Straight Connector 26">
                    <a:extLst>
                      <a:ext uri="{FF2B5EF4-FFF2-40B4-BE49-F238E27FC236}">
                        <a16:creationId xmlns:a16="http://schemas.microsoft.com/office/drawing/2014/main" id="{6FC7C5DA-987F-19FC-0436-17A1130E6A34}"/>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D1AED57E-BA8F-0AF9-9911-5F1FFC555EC2}"/>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11" name="Group 10">
                <a:extLst>
                  <a:ext uri="{FF2B5EF4-FFF2-40B4-BE49-F238E27FC236}">
                    <a16:creationId xmlns:a16="http://schemas.microsoft.com/office/drawing/2014/main" id="{7EF2CCF4-B3E0-99E4-4C10-E41CA68DAC7C}"/>
                  </a:ext>
                </a:extLst>
              </p:cNvPr>
              <p:cNvGrpSpPr/>
              <p:nvPr/>
            </p:nvGrpSpPr>
            <p:grpSpPr>
              <a:xfrm>
                <a:off x="8065683" y="2953497"/>
                <a:ext cx="864839" cy="336027"/>
                <a:chOff x="9209884" y="2254773"/>
                <a:chExt cx="864839" cy="336027"/>
              </a:xfrm>
              <a:grpFill/>
            </p:grpSpPr>
            <p:grpSp>
              <p:nvGrpSpPr>
                <p:cNvPr id="19" name="Group 18">
                  <a:extLst>
                    <a:ext uri="{FF2B5EF4-FFF2-40B4-BE49-F238E27FC236}">
                      <a16:creationId xmlns:a16="http://schemas.microsoft.com/office/drawing/2014/main" id="{7EA28471-2EC1-0C32-BEB5-D5AB8F8FD313}"/>
                    </a:ext>
                  </a:extLst>
                </p:cNvPr>
                <p:cNvGrpSpPr/>
                <p:nvPr/>
              </p:nvGrpSpPr>
              <p:grpSpPr>
                <a:xfrm>
                  <a:off x="9209884" y="2377441"/>
                  <a:ext cx="429416" cy="213359"/>
                  <a:chOff x="9209884" y="2377441"/>
                  <a:chExt cx="429416" cy="213359"/>
                </a:xfrm>
                <a:grpFill/>
              </p:grpSpPr>
              <p:cxnSp>
                <p:nvCxnSpPr>
                  <p:cNvPr id="23" name="Straight Connector 22">
                    <a:extLst>
                      <a:ext uri="{FF2B5EF4-FFF2-40B4-BE49-F238E27FC236}">
                        <a16:creationId xmlns:a16="http://schemas.microsoft.com/office/drawing/2014/main" id="{C6CEE38D-A1F1-014B-C369-BAFEB19B3BA2}"/>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6BEA392-2C37-86EE-9BE1-EAFFFC36AA0F}"/>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20" name="Group 19">
                  <a:extLst>
                    <a:ext uri="{FF2B5EF4-FFF2-40B4-BE49-F238E27FC236}">
                      <a16:creationId xmlns:a16="http://schemas.microsoft.com/office/drawing/2014/main" id="{BCBB318C-DE66-E3B0-4E84-F4B619258B6E}"/>
                    </a:ext>
                  </a:extLst>
                </p:cNvPr>
                <p:cNvGrpSpPr/>
                <p:nvPr/>
              </p:nvGrpSpPr>
              <p:grpSpPr>
                <a:xfrm flipH="1">
                  <a:off x="9639300" y="2254773"/>
                  <a:ext cx="435423" cy="213359"/>
                  <a:chOff x="9209884" y="2377441"/>
                  <a:chExt cx="429416" cy="213359"/>
                </a:xfrm>
                <a:grpFill/>
              </p:grpSpPr>
              <p:cxnSp>
                <p:nvCxnSpPr>
                  <p:cNvPr id="21" name="Straight Connector 20">
                    <a:extLst>
                      <a:ext uri="{FF2B5EF4-FFF2-40B4-BE49-F238E27FC236}">
                        <a16:creationId xmlns:a16="http://schemas.microsoft.com/office/drawing/2014/main" id="{958CAA3A-5C1C-1791-C004-74E799BC8D0A}"/>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3A626CA-8D1F-6A24-0C91-4D7784A002DB}"/>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12" name="Group 11">
                <a:extLst>
                  <a:ext uri="{FF2B5EF4-FFF2-40B4-BE49-F238E27FC236}">
                    <a16:creationId xmlns:a16="http://schemas.microsoft.com/office/drawing/2014/main" id="{83E9EF13-F2F4-6B51-78F1-1A4AF5E8E63F}"/>
                  </a:ext>
                </a:extLst>
              </p:cNvPr>
              <p:cNvGrpSpPr/>
              <p:nvPr/>
            </p:nvGrpSpPr>
            <p:grpSpPr>
              <a:xfrm>
                <a:off x="8065683" y="3211076"/>
                <a:ext cx="864839" cy="336027"/>
                <a:chOff x="9209884" y="2254773"/>
                <a:chExt cx="864839" cy="336027"/>
              </a:xfrm>
              <a:grpFill/>
            </p:grpSpPr>
            <p:grpSp>
              <p:nvGrpSpPr>
                <p:cNvPr id="13" name="Group 12">
                  <a:extLst>
                    <a:ext uri="{FF2B5EF4-FFF2-40B4-BE49-F238E27FC236}">
                      <a16:creationId xmlns:a16="http://schemas.microsoft.com/office/drawing/2014/main" id="{EA47E004-E2E6-8775-1A4C-2F7F6F4F53FB}"/>
                    </a:ext>
                  </a:extLst>
                </p:cNvPr>
                <p:cNvGrpSpPr/>
                <p:nvPr/>
              </p:nvGrpSpPr>
              <p:grpSpPr>
                <a:xfrm>
                  <a:off x="9209884" y="2377441"/>
                  <a:ext cx="429416" cy="213359"/>
                  <a:chOff x="9209884" y="2377441"/>
                  <a:chExt cx="429416" cy="213359"/>
                </a:xfrm>
                <a:grpFill/>
              </p:grpSpPr>
              <p:cxnSp>
                <p:nvCxnSpPr>
                  <p:cNvPr id="17" name="Straight Connector 16">
                    <a:extLst>
                      <a:ext uri="{FF2B5EF4-FFF2-40B4-BE49-F238E27FC236}">
                        <a16:creationId xmlns:a16="http://schemas.microsoft.com/office/drawing/2014/main" id="{A6E9F713-6612-DA7C-C7E9-2427C1C68221}"/>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E3B19FD-DFAC-043B-29C5-6E0E949EDC95}"/>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4" name="Group 13">
                  <a:extLst>
                    <a:ext uri="{FF2B5EF4-FFF2-40B4-BE49-F238E27FC236}">
                      <a16:creationId xmlns:a16="http://schemas.microsoft.com/office/drawing/2014/main" id="{D49EC604-0013-260B-8FEB-E3DBC0FDD8F6}"/>
                    </a:ext>
                  </a:extLst>
                </p:cNvPr>
                <p:cNvGrpSpPr/>
                <p:nvPr/>
              </p:nvGrpSpPr>
              <p:grpSpPr>
                <a:xfrm flipH="1">
                  <a:off x="9639300" y="2254773"/>
                  <a:ext cx="435423" cy="213359"/>
                  <a:chOff x="9209884" y="2377441"/>
                  <a:chExt cx="429416" cy="213359"/>
                </a:xfrm>
                <a:grpFill/>
              </p:grpSpPr>
              <p:cxnSp>
                <p:nvCxnSpPr>
                  <p:cNvPr id="15" name="Straight Connector 14">
                    <a:extLst>
                      <a:ext uri="{FF2B5EF4-FFF2-40B4-BE49-F238E27FC236}">
                        <a16:creationId xmlns:a16="http://schemas.microsoft.com/office/drawing/2014/main" id="{A78CFAE1-3746-FC55-A7CF-407071499A8F}"/>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C525FA5-A080-CD50-5F63-B43D4C5DEC42}"/>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cxnSp>
          <p:nvCxnSpPr>
            <p:cNvPr id="7" name="Straight Arrow Connector 6">
              <a:extLst>
                <a:ext uri="{FF2B5EF4-FFF2-40B4-BE49-F238E27FC236}">
                  <a16:creationId xmlns:a16="http://schemas.microsoft.com/office/drawing/2014/main" id="{46D131D1-9113-5AD3-B548-63A0E537BDAD}"/>
                </a:ext>
              </a:extLst>
            </p:cNvPr>
            <p:cNvCxnSpPr>
              <a:cxnSpLocks/>
            </p:cNvCxnSpPr>
            <p:nvPr/>
          </p:nvCxnSpPr>
          <p:spPr>
            <a:xfrm flipV="1">
              <a:off x="8488810" y="2657659"/>
              <a:ext cx="2120" cy="6416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9F02910C-1B6B-3C8C-AF4F-AB3921C87827}"/>
              </a:ext>
            </a:extLst>
          </p:cNvPr>
          <p:cNvGrpSpPr/>
          <p:nvPr/>
        </p:nvGrpSpPr>
        <p:grpSpPr>
          <a:xfrm rot="16868912">
            <a:off x="3194869" y="3842633"/>
            <a:ext cx="653087" cy="942975"/>
            <a:chOff x="8059740" y="2400300"/>
            <a:chExt cx="870782" cy="1257300"/>
          </a:xfrm>
        </p:grpSpPr>
        <p:grpSp>
          <p:nvGrpSpPr>
            <p:cNvPr id="38" name="Group 37">
              <a:extLst>
                <a:ext uri="{FF2B5EF4-FFF2-40B4-BE49-F238E27FC236}">
                  <a16:creationId xmlns:a16="http://schemas.microsoft.com/office/drawing/2014/main" id="{2A487ED8-320E-3979-CE78-E8DBA5083086}"/>
                </a:ext>
              </a:extLst>
            </p:cNvPr>
            <p:cNvGrpSpPr/>
            <p:nvPr/>
          </p:nvGrpSpPr>
          <p:grpSpPr>
            <a:xfrm rot="10800000">
              <a:off x="8059740" y="2400300"/>
              <a:ext cx="870782" cy="1257300"/>
              <a:chOff x="8059740" y="2400300"/>
              <a:chExt cx="870782" cy="1257300"/>
            </a:xfrm>
            <a:solidFill>
              <a:srgbClr val="FF0000"/>
            </a:solidFill>
          </p:grpSpPr>
          <p:sp>
            <p:nvSpPr>
              <p:cNvPr id="40" name="Oval 39">
                <a:extLst>
                  <a:ext uri="{FF2B5EF4-FFF2-40B4-BE49-F238E27FC236}">
                    <a16:creationId xmlns:a16="http://schemas.microsoft.com/office/drawing/2014/main" id="{850410FE-7E44-A630-FB00-CB0DAFFE024D}"/>
                  </a:ext>
                </a:extLst>
              </p:cNvPr>
              <p:cNvSpPr/>
              <p:nvPr/>
            </p:nvSpPr>
            <p:spPr>
              <a:xfrm>
                <a:off x="8458200" y="2400300"/>
                <a:ext cx="88900" cy="12573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41" name="Group 40">
                <a:extLst>
                  <a:ext uri="{FF2B5EF4-FFF2-40B4-BE49-F238E27FC236}">
                    <a16:creationId xmlns:a16="http://schemas.microsoft.com/office/drawing/2014/main" id="{0C36F4FC-23D3-E22C-AF5A-058493E340A6}"/>
                  </a:ext>
                </a:extLst>
              </p:cNvPr>
              <p:cNvGrpSpPr/>
              <p:nvPr/>
            </p:nvGrpSpPr>
            <p:grpSpPr>
              <a:xfrm>
                <a:off x="8059740" y="2421460"/>
                <a:ext cx="864839" cy="336027"/>
                <a:chOff x="9209884" y="2254773"/>
                <a:chExt cx="864839" cy="336027"/>
              </a:xfrm>
              <a:grpFill/>
            </p:grpSpPr>
            <p:grpSp>
              <p:nvGrpSpPr>
                <p:cNvPr id="63" name="Group 62">
                  <a:extLst>
                    <a:ext uri="{FF2B5EF4-FFF2-40B4-BE49-F238E27FC236}">
                      <a16:creationId xmlns:a16="http://schemas.microsoft.com/office/drawing/2014/main" id="{BD3DA0B3-F1D3-8F00-6723-7BE6F4677C56}"/>
                    </a:ext>
                  </a:extLst>
                </p:cNvPr>
                <p:cNvGrpSpPr/>
                <p:nvPr/>
              </p:nvGrpSpPr>
              <p:grpSpPr>
                <a:xfrm>
                  <a:off x="9209884" y="2377441"/>
                  <a:ext cx="429416" cy="213359"/>
                  <a:chOff x="9209884" y="2377441"/>
                  <a:chExt cx="429416" cy="213359"/>
                </a:xfrm>
                <a:grpFill/>
              </p:grpSpPr>
              <p:cxnSp>
                <p:nvCxnSpPr>
                  <p:cNvPr id="67" name="Straight Connector 66">
                    <a:extLst>
                      <a:ext uri="{FF2B5EF4-FFF2-40B4-BE49-F238E27FC236}">
                        <a16:creationId xmlns:a16="http://schemas.microsoft.com/office/drawing/2014/main" id="{A8891AAA-D6BA-505C-9D1F-16966424C6AD}"/>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FDD4951C-14F0-33CE-94D9-18EC9ABF2020}"/>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64" name="Group 63">
                  <a:extLst>
                    <a:ext uri="{FF2B5EF4-FFF2-40B4-BE49-F238E27FC236}">
                      <a16:creationId xmlns:a16="http://schemas.microsoft.com/office/drawing/2014/main" id="{EBF2243F-299B-B2F9-B7CF-EA7262FDA996}"/>
                    </a:ext>
                  </a:extLst>
                </p:cNvPr>
                <p:cNvGrpSpPr/>
                <p:nvPr/>
              </p:nvGrpSpPr>
              <p:grpSpPr>
                <a:xfrm flipH="1">
                  <a:off x="9639300" y="2254773"/>
                  <a:ext cx="435423" cy="213359"/>
                  <a:chOff x="9209884" y="2377441"/>
                  <a:chExt cx="429416" cy="213359"/>
                </a:xfrm>
                <a:grpFill/>
              </p:grpSpPr>
              <p:cxnSp>
                <p:nvCxnSpPr>
                  <p:cNvPr id="65" name="Straight Connector 64">
                    <a:extLst>
                      <a:ext uri="{FF2B5EF4-FFF2-40B4-BE49-F238E27FC236}">
                        <a16:creationId xmlns:a16="http://schemas.microsoft.com/office/drawing/2014/main" id="{39197AA1-8A34-36E3-6559-A2A28CE90300}"/>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D7D7247C-DD09-6CDD-30D3-540D71D876AE}"/>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42" name="Group 41">
                <a:extLst>
                  <a:ext uri="{FF2B5EF4-FFF2-40B4-BE49-F238E27FC236}">
                    <a16:creationId xmlns:a16="http://schemas.microsoft.com/office/drawing/2014/main" id="{8B65EC75-5811-9AEC-F8B2-FCD782927E69}"/>
                  </a:ext>
                </a:extLst>
              </p:cNvPr>
              <p:cNvGrpSpPr/>
              <p:nvPr/>
            </p:nvGrpSpPr>
            <p:grpSpPr>
              <a:xfrm>
                <a:off x="8065683" y="2690541"/>
                <a:ext cx="864839" cy="336027"/>
                <a:chOff x="9209884" y="2254773"/>
                <a:chExt cx="864839" cy="336027"/>
              </a:xfrm>
              <a:grpFill/>
            </p:grpSpPr>
            <p:grpSp>
              <p:nvGrpSpPr>
                <p:cNvPr id="57" name="Group 56">
                  <a:extLst>
                    <a:ext uri="{FF2B5EF4-FFF2-40B4-BE49-F238E27FC236}">
                      <a16:creationId xmlns:a16="http://schemas.microsoft.com/office/drawing/2014/main" id="{9DD4893B-4880-0DEC-23F7-A8BDBF65E4F6}"/>
                    </a:ext>
                  </a:extLst>
                </p:cNvPr>
                <p:cNvGrpSpPr/>
                <p:nvPr/>
              </p:nvGrpSpPr>
              <p:grpSpPr>
                <a:xfrm>
                  <a:off x="9209884" y="2377441"/>
                  <a:ext cx="429416" cy="213359"/>
                  <a:chOff x="9209884" y="2377441"/>
                  <a:chExt cx="429416" cy="213359"/>
                </a:xfrm>
                <a:grpFill/>
              </p:grpSpPr>
              <p:cxnSp>
                <p:nvCxnSpPr>
                  <p:cNvPr id="61" name="Straight Connector 60">
                    <a:extLst>
                      <a:ext uri="{FF2B5EF4-FFF2-40B4-BE49-F238E27FC236}">
                        <a16:creationId xmlns:a16="http://schemas.microsoft.com/office/drawing/2014/main" id="{02971C8E-3286-B868-D8C7-595B2499A514}"/>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4F615ADA-DC23-75DA-9B0B-5CE223082E92}"/>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58" name="Group 57">
                  <a:extLst>
                    <a:ext uri="{FF2B5EF4-FFF2-40B4-BE49-F238E27FC236}">
                      <a16:creationId xmlns:a16="http://schemas.microsoft.com/office/drawing/2014/main" id="{4E4190DC-6214-EE58-B9D6-19FC91FEDE4B}"/>
                    </a:ext>
                  </a:extLst>
                </p:cNvPr>
                <p:cNvGrpSpPr/>
                <p:nvPr/>
              </p:nvGrpSpPr>
              <p:grpSpPr>
                <a:xfrm flipH="1">
                  <a:off x="9639300" y="2254773"/>
                  <a:ext cx="435423" cy="213359"/>
                  <a:chOff x="9209884" y="2377441"/>
                  <a:chExt cx="429416" cy="213359"/>
                </a:xfrm>
                <a:grpFill/>
              </p:grpSpPr>
              <p:cxnSp>
                <p:nvCxnSpPr>
                  <p:cNvPr id="59" name="Straight Connector 58">
                    <a:extLst>
                      <a:ext uri="{FF2B5EF4-FFF2-40B4-BE49-F238E27FC236}">
                        <a16:creationId xmlns:a16="http://schemas.microsoft.com/office/drawing/2014/main" id="{B776366F-D095-7806-6A0D-909D1C979623}"/>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AE390B41-FA51-1BDD-A925-3F91CBA16C05}"/>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43" name="Group 42">
                <a:extLst>
                  <a:ext uri="{FF2B5EF4-FFF2-40B4-BE49-F238E27FC236}">
                    <a16:creationId xmlns:a16="http://schemas.microsoft.com/office/drawing/2014/main" id="{77B8CF12-F643-1663-C47F-6126EAB5A036}"/>
                  </a:ext>
                </a:extLst>
              </p:cNvPr>
              <p:cNvGrpSpPr/>
              <p:nvPr/>
            </p:nvGrpSpPr>
            <p:grpSpPr>
              <a:xfrm>
                <a:off x="8065683" y="2953497"/>
                <a:ext cx="864839" cy="336027"/>
                <a:chOff x="9209884" y="2254773"/>
                <a:chExt cx="864839" cy="336027"/>
              </a:xfrm>
              <a:grpFill/>
            </p:grpSpPr>
            <p:grpSp>
              <p:nvGrpSpPr>
                <p:cNvPr id="51" name="Group 50">
                  <a:extLst>
                    <a:ext uri="{FF2B5EF4-FFF2-40B4-BE49-F238E27FC236}">
                      <a16:creationId xmlns:a16="http://schemas.microsoft.com/office/drawing/2014/main" id="{AA66625D-CC66-E4D4-99ED-078F8D3977F5}"/>
                    </a:ext>
                  </a:extLst>
                </p:cNvPr>
                <p:cNvGrpSpPr/>
                <p:nvPr/>
              </p:nvGrpSpPr>
              <p:grpSpPr>
                <a:xfrm>
                  <a:off x="9209884" y="2377441"/>
                  <a:ext cx="429416" cy="213359"/>
                  <a:chOff x="9209884" y="2377441"/>
                  <a:chExt cx="429416" cy="213359"/>
                </a:xfrm>
                <a:grpFill/>
              </p:grpSpPr>
              <p:cxnSp>
                <p:nvCxnSpPr>
                  <p:cNvPr id="55" name="Straight Connector 54">
                    <a:extLst>
                      <a:ext uri="{FF2B5EF4-FFF2-40B4-BE49-F238E27FC236}">
                        <a16:creationId xmlns:a16="http://schemas.microsoft.com/office/drawing/2014/main" id="{EBD30434-E3FF-722C-4E01-2032A2191EBA}"/>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9A892EEF-57C2-878D-763A-27F461A8A505}"/>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52" name="Group 51">
                  <a:extLst>
                    <a:ext uri="{FF2B5EF4-FFF2-40B4-BE49-F238E27FC236}">
                      <a16:creationId xmlns:a16="http://schemas.microsoft.com/office/drawing/2014/main" id="{1B8A7C82-4C1A-D686-0D45-487A292F4D70}"/>
                    </a:ext>
                  </a:extLst>
                </p:cNvPr>
                <p:cNvGrpSpPr/>
                <p:nvPr/>
              </p:nvGrpSpPr>
              <p:grpSpPr>
                <a:xfrm flipH="1">
                  <a:off x="9639300" y="2254773"/>
                  <a:ext cx="435423" cy="213359"/>
                  <a:chOff x="9209884" y="2377441"/>
                  <a:chExt cx="429416" cy="213359"/>
                </a:xfrm>
                <a:grpFill/>
              </p:grpSpPr>
              <p:cxnSp>
                <p:nvCxnSpPr>
                  <p:cNvPr id="53" name="Straight Connector 52">
                    <a:extLst>
                      <a:ext uri="{FF2B5EF4-FFF2-40B4-BE49-F238E27FC236}">
                        <a16:creationId xmlns:a16="http://schemas.microsoft.com/office/drawing/2014/main" id="{DE589B7E-6708-422E-0369-0DAA2C658C5E}"/>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BE1C08A6-0C80-738B-DF2D-8363A15A08E4}"/>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44" name="Group 43">
                <a:extLst>
                  <a:ext uri="{FF2B5EF4-FFF2-40B4-BE49-F238E27FC236}">
                    <a16:creationId xmlns:a16="http://schemas.microsoft.com/office/drawing/2014/main" id="{9358E343-4D5A-30B7-B684-B91C23E4756F}"/>
                  </a:ext>
                </a:extLst>
              </p:cNvPr>
              <p:cNvGrpSpPr/>
              <p:nvPr/>
            </p:nvGrpSpPr>
            <p:grpSpPr>
              <a:xfrm>
                <a:off x="8065683" y="3211076"/>
                <a:ext cx="864839" cy="336027"/>
                <a:chOff x="9209884" y="2254773"/>
                <a:chExt cx="864839" cy="336027"/>
              </a:xfrm>
              <a:grpFill/>
            </p:grpSpPr>
            <p:grpSp>
              <p:nvGrpSpPr>
                <p:cNvPr id="45" name="Group 44">
                  <a:extLst>
                    <a:ext uri="{FF2B5EF4-FFF2-40B4-BE49-F238E27FC236}">
                      <a16:creationId xmlns:a16="http://schemas.microsoft.com/office/drawing/2014/main" id="{7010F705-6EBA-1955-CF27-0C2F5711DABB}"/>
                    </a:ext>
                  </a:extLst>
                </p:cNvPr>
                <p:cNvGrpSpPr/>
                <p:nvPr/>
              </p:nvGrpSpPr>
              <p:grpSpPr>
                <a:xfrm>
                  <a:off x="9209884" y="2377441"/>
                  <a:ext cx="429416" cy="213359"/>
                  <a:chOff x="9209884" y="2377441"/>
                  <a:chExt cx="429416" cy="213359"/>
                </a:xfrm>
                <a:grpFill/>
              </p:grpSpPr>
              <p:cxnSp>
                <p:nvCxnSpPr>
                  <p:cNvPr id="49" name="Straight Connector 48">
                    <a:extLst>
                      <a:ext uri="{FF2B5EF4-FFF2-40B4-BE49-F238E27FC236}">
                        <a16:creationId xmlns:a16="http://schemas.microsoft.com/office/drawing/2014/main" id="{5F041489-3FCC-524F-6BD4-81485688AC6A}"/>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8A29BAD9-031F-A892-DF42-F15A17E61E31}"/>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46" name="Group 45">
                  <a:extLst>
                    <a:ext uri="{FF2B5EF4-FFF2-40B4-BE49-F238E27FC236}">
                      <a16:creationId xmlns:a16="http://schemas.microsoft.com/office/drawing/2014/main" id="{75DEFEAF-C274-8344-3C99-7630D8DA2EE2}"/>
                    </a:ext>
                  </a:extLst>
                </p:cNvPr>
                <p:cNvGrpSpPr/>
                <p:nvPr/>
              </p:nvGrpSpPr>
              <p:grpSpPr>
                <a:xfrm flipH="1">
                  <a:off x="9639300" y="2254773"/>
                  <a:ext cx="435423" cy="213359"/>
                  <a:chOff x="9209884" y="2377441"/>
                  <a:chExt cx="429416" cy="213359"/>
                </a:xfrm>
                <a:grpFill/>
              </p:grpSpPr>
              <p:cxnSp>
                <p:nvCxnSpPr>
                  <p:cNvPr id="47" name="Straight Connector 46">
                    <a:extLst>
                      <a:ext uri="{FF2B5EF4-FFF2-40B4-BE49-F238E27FC236}">
                        <a16:creationId xmlns:a16="http://schemas.microsoft.com/office/drawing/2014/main" id="{3596ED71-D143-B635-2CA2-8463B7F684F6}"/>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A53473B5-1177-56C4-2FD4-CBA630CA040F}"/>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cxnSp>
          <p:nvCxnSpPr>
            <p:cNvPr id="39" name="Straight Arrow Connector 38">
              <a:extLst>
                <a:ext uri="{FF2B5EF4-FFF2-40B4-BE49-F238E27FC236}">
                  <a16:creationId xmlns:a16="http://schemas.microsoft.com/office/drawing/2014/main" id="{DD8705D2-A212-A072-B86F-D7A06B1BF547}"/>
                </a:ext>
              </a:extLst>
            </p:cNvPr>
            <p:cNvCxnSpPr>
              <a:cxnSpLocks/>
            </p:cNvCxnSpPr>
            <p:nvPr/>
          </p:nvCxnSpPr>
          <p:spPr>
            <a:xfrm flipV="1">
              <a:off x="8488810" y="2657659"/>
              <a:ext cx="2120" cy="6416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E2D674B4-72DD-6E4A-83CC-B5B238FE48F1}"/>
              </a:ext>
            </a:extLst>
          </p:cNvPr>
          <p:cNvGrpSpPr/>
          <p:nvPr/>
        </p:nvGrpSpPr>
        <p:grpSpPr>
          <a:xfrm rot="17957598">
            <a:off x="1208485" y="2407868"/>
            <a:ext cx="653087" cy="942975"/>
            <a:chOff x="8059740" y="2400300"/>
            <a:chExt cx="870782" cy="1257300"/>
          </a:xfrm>
        </p:grpSpPr>
        <p:grpSp>
          <p:nvGrpSpPr>
            <p:cNvPr id="70" name="Group 69">
              <a:extLst>
                <a:ext uri="{FF2B5EF4-FFF2-40B4-BE49-F238E27FC236}">
                  <a16:creationId xmlns:a16="http://schemas.microsoft.com/office/drawing/2014/main" id="{D858CAEE-10ED-5DF2-369F-B6FB708179BB}"/>
                </a:ext>
              </a:extLst>
            </p:cNvPr>
            <p:cNvGrpSpPr/>
            <p:nvPr/>
          </p:nvGrpSpPr>
          <p:grpSpPr>
            <a:xfrm rot="10800000">
              <a:off x="8059740" y="2400300"/>
              <a:ext cx="870782" cy="1257300"/>
              <a:chOff x="8059740" y="2400300"/>
              <a:chExt cx="870782" cy="1257300"/>
            </a:xfrm>
            <a:solidFill>
              <a:srgbClr val="FF0000"/>
            </a:solidFill>
          </p:grpSpPr>
          <p:sp>
            <p:nvSpPr>
              <p:cNvPr id="72" name="Oval 71">
                <a:extLst>
                  <a:ext uri="{FF2B5EF4-FFF2-40B4-BE49-F238E27FC236}">
                    <a16:creationId xmlns:a16="http://schemas.microsoft.com/office/drawing/2014/main" id="{99E3636A-5A4F-6D70-D2E4-992725342269}"/>
                  </a:ext>
                </a:extLst>
              </p:cNvPr>
              <p:cNvSpPr/>
              <p:nvPr/>
            </p:nvSpPr>
            <p:spPr>
              <a:xfrm>
                <a:off x="8458200" y="2400300"/>
                <a:ext cx="88900" cy="12573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73" name="Group 72">
                <a:extLst>
                  <a:ext uri="{FF2B5EF4-FFF2-40B4-BE49-F238E27FC236}">
                    <a16:creationId xmlns:a16="http://schemas.microsoft.com/office/drawing/2014/main" id="{8A398E36-0785-452C-C76B-4CE1981EFD68}"/>
                  </a:ext>
                </a:extLst>
              </p:cNvPr>
              <p:cNvGrpSpPr/>
              <p:nvPr/>
            </p:nvGrpSpPr>
            <p:grpSpPr>
              <a:xfrm>
                <a:off x="8059740" y="2421460"/>
                <a:ext cx="864839" cy="336027"/>
                <a:chOff x="9209884" y="2254773"/>
                <a:chExt cx="864839" cy="336027"/>
              </a:xfrm>
              <a:grpFill/>
            </p:grpSpPr>
            <p:grpSp>
              <p:nvGrpSpPr>
                <p:cNvPr id="95" name="Group 94">
                  <a:extLst>
                    <a:ext uri="{FF2B5EF4-FFF2-40B4-BE49-F238E27FC236}">
                      <a16:creationId xmlns:a16="http://schemas.microsoft.com/office/drawing/2014/main" id="{932DA571-006B-8972-1013-5AEFDB6D6253}"/>
                    </a:ext>
                  </a:extLst>
                </p:cNvPr>
                <p:cNvGrpSpPr/>
                <p:nvPr/>
              </p:nvGrpSpPr>
              <p:grpSpPr>
                <a:xfrm>
                  <a:off x="9209884" y="2377441"/>
                  <a:ext cx="429416" cy="213359"/>
                  <a:chOff x="9209884" y="2377441"/>
                  <a:chExt cx="429416" cy="213359"/>
                </a:xfrm>
                <a:grpFill/>
              </p:grpSpPr>
              <p:cxnSp>
                <p:nvCxnSpPr>
                  <p:cNvPr id="99" name="Straight Connector 98">
                    <a:extLst>
                      <a:ext uri="{FF2B5EF4-FFF2-40B4-BE49-F238E27FC236}">
                        <a16:creationId xmlns:a16="http://schemas.microsoft.com/office/drawing/2014/main" id="{88AB0BCD-2481-7A40-CC9E-43E22207563F}"/>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679B98F7-4BC9-E30A-E3FE-C5C739498230}"/>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96" name="Group 95">
                  <a:extLst>
                    <a:ext uri="{FF2B5EF4-FFF2-40B4-BE49-F238E27FC236}">
                      <a16:creationId xmlns:a16="http://schemas.microsoft.com/office/drawing/2014/main" id="{500A5535-4FE5-987D-0C45-DA4A173CDC01}"/>
                    </a:ext>
                  </a:extLst>
                </p:cNvPr>
                <p:cNvGrpSpPr/>
                <p:nvPr/>
              </p:nvGrpSpPr>
              <p:grpSpPr>
                <a:xfrm flipH="1">
                  <a:off x="9639300" y="2254773"/>
                  <a:ext cx="435423" cy="213359"/>
                  <a:chOff x="9209884" y="2377441"/>
                  <a:chExt cx="429416" cy="213359"/>
                </a:xfrm>
                <a:grpFill/>
              </p:grpSpPr>
              <p:cxnSp>
                <p:nvCxnSpPr>
                  <p:cNvPr id="97" name="Straight Connector 96">
                    <a:extLst>
                      <a:ext uri="{FF2B5EF4-FFF2-40B4-BE49-F238E27FC236}">
                        <a16:creationId xmlns:a16="http://schemas.microsoft.com/office/drawing/2014/main" id="{10F3D441-03A4-908D-BFC3-24A58DF4A4F5}"/>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A2200668-F139-40BC-6053-92784083DACD}"/>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74" name="Group 73">
                <a:extLst>
                  <a:ext uri="{FF2B5EF4-FFF2-40B4-BE49-F238E27FC236}">
                    <a16:creationId xmlns:a16="http://schemas.microsoft.com/office/drawing/2014/main" id="{2C3ED595-2CDC-0313-CC81-D6E37278125E}"/>
                  </a:ext>
                </a:extLst>
              </p:cNvPr>
              <p:cNvGrpSpPr/>
              <p:nvPr/>
            </p:nvGrpSpPr>
            <p:grpSpPr>
              <a:xfrm>
                <a:off x="8065683" y="2690541"/>
                <a:ext cx="864839" cy="336027"/>
                <a:chOff x="9209884" y="2254773"/>
                <a:chExt cx="864839" cy="336027"/>
              </a:xfrm>
              <a:grpFill/>
            </p:grpSpPr>
            <p:grpSp>
              <p:nvGrpSpPr>
                <p:cNvPr id="89" name="Group 88">
                  <a:extLst>
                    <a:ext uri="{FF2B5EF4-FFF2-40B4-BE49-F238E27FC236}">
                      <a16:creationId xmlns:a16="http://schemas.microsoft.com/office/drawing/2014/main" id="{FD0D686B-D064-52D7-5C6B-C9537C4A0CC1}"/>
                    </a:ext>
                  </a:extLst>
                </p:cNvPr>
                <p:cNvGrpSpPr/>
                <p:nvPr/>
              </p:nvGrpSpPr>
              <p:grpSpPr>
                <a:xfrm>
                  <a:off x="9209884" y="2377441"/>
                  <a:ext cx="429416" cy="213359"/>
                  <a:chOff x="9209884" y="2377441"/>
                  <a:chExt cx="429416" cy="213359"/>
                </a:xfrm>
                <a:grpFill/>
              </p:grpSpPr>
              <p:cxnSp>
                <p:nvCxnSpPr>
                  <p:cNvPr id="93" name="Straight Connector 92">
                    <a:extLst>
                      <a:ext uri="{FF2B5EF4-FFF2-40B4-BE49-F238E27FC236}">
                        <a16:creationId xmlns:a16="http://schemas.microsoft.com/office/drawing/2014/main" id="{4324990A-38C5-CEEF-E4AD-1BD982A57721}"/>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C3F48FE3-50FA-0C46-3D42-F7D8E6159E9F}"/>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90" name="Group 89">
                  <a:extLst>
                    <a:ext uri="{FF2B5EF4-FFF2-40B4-BE49-F238E27FC236}">
                      <a16:creationId xmlns:a16="http://schemas.microsoft.com/office/drawing/2014/main" id="{05542C86-4B38-0CB0-1C8C-DC82F48F8483}"/>
                    </a:ext>
                  </a:extLst>
                </p:cNvPr>
                <p:cNvGrpSpPr/>
                <p:nvPr/>
              </p:nvGrpSpPr>
              <p:grpSpPr>
                <a:xfrm flipH="1">
                  <a:off x="9639300" y="2254773"/>
                  <a:ext cx="435423" cy="213359"/>
                  <a:chOff x="9209884" y="2377441"/>
                  <a:chExt cx="429416" cy="213359"/>
                </a:xfrm>
                <a:grpFill/>
              </p:grpSpPr>
              <p:cxnSp>
                <p:nvCxnSpPr>
                  <p:cNvPr id="91" name="Straight Connector 90">
                    <a:extLst>
                      <a:ext uri="{FF2B5EF4-FFF2-40B4-BE49-F238E27FC236}">
                        <a16:creationId xmlns:a16="http://schemas.microsoft.com/office/drawing/2014/main" id="{0572713F-2BC6-9BC5-DF08-7657AFA28412}"/>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0B19A1D9-44DF-3F73-89D3-649B53819C3B}"/>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75" name="Group 74">
                <a:extLst>
                  <a:ext uri="{FF2B5EF4-FFF2-40B4-BE49-F238E27FC236}">
                    <a16:creationId xmlns:a16="http://schemas.microsoft.com/office/drawing/2014/main" id="{D923CE27-609D-B695-3160-A54E11F46C7D}"/>
                  </a:ext>
                </a:extLst>
              </p:cNvPr>
              <p:cNvGrpSpPr/>
              <p:nvPr/>
            </p:nvGrpSpPr>
            <p:grpSpPr>
              <a:xfrm>
                <a:off x="8065683" y="2953497"/>
                <a:ext cx="864839" cy="336027"/>
                <a:chOff x="9209884" y="2254773"/>
                <a:chExt cx="864839" cy="336027"/>
              </a:xfrm>
              <a:grpFill/>
            </p:grpSpPr>
            <p:grpSp>
              <p:nvGrpSpPr>
                <p:cNvPr id="83" name="Group 82">
                  <a:extLst>
                    <a:ext uri="{FF2B5EF4-FFF2-40B4-BE49-F238E27FC236}">
                      <a16:creationId xmlns:a16="http://schemas.microsoft.com/office/drawing/2014/main" id="{595B55CE-C879-5C47-CF49-2CFAF9472904}"/>
                    </a:ext>
                  </a:extLst>
                </p:cNvPr>
                <p:cNvGrpSpPr/>
                <p:nvPr/>
              </p:nvGrpSpPr>
              <p:grpSpPr>
                <a:xfrm>
                  <a:off x="9209884" y="2377441"/>
                  <a:ext cx="429416" cy="213359"/>
                  <a:chOff x="9209884" y="2377441"/>
                  <a:chExt cx="429416" cy="213359"/>
                </a:xfrm>
                <a:grpFill/>
              </p:grpSpPr>
              <p:cxnSp>
                <p:nvCxnSpPr>
                  <p:cNvPr id="87" name="Straight Connector 86">
                    <a:extLst>
                      <a:ext uri="{FF2B5EF4-FFF2-40B4-BE49-F238E27FC236}">
                        <a16:creationId xmlns:a16="http://schemas.microsoft.com/office/drawing/2014/main" id="{DFCE5407-7309-BF94-F2AE-9C49D6DAE97C}"/>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EFF40775-CC8A-A882-1F95-0931C4F96C45}"/>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84" name="Group 83">
                  <a:extLst>
                    <a:ext uri="{FF2B5EF4-FFF2-40B4-BE49-F238E27FC236}">
                      <a16:creationId xmlns:a16="http://schemas.microsoft.com/office/drawing/2014/main" id="{FE4428D0-5C5C-EE7A-6D13-5F345DA56E8F}"/>
                    </a:ext>
                  </a:extLst>
                </p:cNvPr>
                <p:cNvGrpSpPr/>
                <p:nvPr/>
              </p:nvGrpSpPr>
              <p:grpSpPr>
                <a:xfrm flipH="1">
                  <a:off x="9639300" y="2254773"/>
                  <a:ext cx="435423" cy="213359"/>
                  <a:chOff x="9209884" y="2377441"/>
                  <a:chExt cx="429416" cy="213359"/>
                </a:xfrm>
                <a:grpFill/>
              </p:grpSpPr>
              <p:cxnSp>
                <p:nvCxnSpPr>
                  <p:cNvPr id="85" name="Straight Connector 84">
                    <a:extLst>
                      <a:ext uri="{FF2B5EF4-FFF2-40B4-BE49-F238E27FC236}">
                        <a16:creationId xmlns:a16="http://schemas.microsoft.com/office/drawing/2014/main" id="{D76250E6-9C19-C44A-0B5D-840EB07F4A1E}"/>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10853CAF-B903-ACFC-9622-1F213AD0B6DC}"/>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76" name="Group 75">
                <a:extLst>
                  <a:ext uri="{FF2B5EF4-FFF2-40B4-BE49-F238E27FC236}">
                    <a16:creationId xmlns:a16="http://schemas.microsoft.com/office/drawing/2014/main" id="{72CE2CFF-C553-FE4E-2C09-1E69B81A07B3}"/>
                  </a:ext>
                </a:extLst>
              </p:cNvPr>
              <p:cNvGrpSpPr/>
              <p:nvPr/>
            </p:nvGrpSpPr>
            <p:grpSpPr>
              <a:xfrm>
                <a:off x="8065683" y="3211076"/>
                <a:ext cx="864839" cy="336027"/>
                <a:chOff x="9209884" y="2254773"/>
                <a:chExt cx="864839" cy="336027"/>
              </a:xfrm>
              <a:grpFill/>
            </p:grpSpPr>
            <p:grpSp>
              <p:nvGrpSpPr>
                <p:cNvPr id="77" name="Group 76">
                  <a:extLst>
                    <a:ext uri="{FF2B5EF4-FFF2-40B4-BE49-F238E27FC236}">
                      <a16:creationId xmlns:a16="http://schemas.microsoft.com/office/drawing/2014/main" id="{BA88F1F1-83A9-6D96-0E51-5369E7988274}"/>
                    </a:ext>
                  </a:extLst>
                </p:cNvPr>
                <p:cNvGrpSpPr/>
                <p:nvPr/>
              </p:nvGrpSpPr>
              <p:grpSpPr>
                <a:xfrm>
                  <a:off x="9209884" y="2377441"/>
                  <a:ext cx="429416" cy="213359"/>
                  <a:chOff x="9209884" y="2377441"/>
                  <a:chExt cx="429416" cy="213359"/>
                </a:xfrm>
                <a:grpFill/>
              </p:grpSpPr>
              <p:cxnSp>
                <p:nvCxnSpPr>
                  <p:cNvPr id="81" name="Straight Connector 80">
                    <a:extLst>
                      <a:ext uri="{FF2B5EF4-FFF2-40B4-BE49-F238E27FC236}">
                        <a16:creationId xmlns:a16="http://schemas.microsoft.com/office/drawing/2014/main" id="{7F1BA08F-7E2C-7171-852D-9F0416FF8605}"/>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191E4047-61B7-EE9D-4A64-258FD1D81AFC}"/>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78" name="Group 77">
                  <a:extLst>
                    <a:ext uri="{FF2B5EF4-FFF2-40B4-BE49-F238E27FC236}">
                      <a16:creationId xmlns:a16="http://schemas.microsoft.com/office/drawing/2014/main" id="{59BE0BD6-A23B-654A-9E6E-C724A2163344}"/>
                    </a:ext>
                  </a:extLst>
                </p:cNvPr>
                <p:cNvGrpSpPr/>
                <p:nvPr/>
              </p:nvGrpSpPr>
              <p:grpSpPr>
                <a:xfrm flipH="1">
                  <a:off x="9639300" y="2254773"/>
                  <a:ext cx="435423" cy="213359"/>
                  <a:chOff x="9209884" y="2377441"/>
                  <a:chExt cx="429416" cy="213359"/>
                </a:xfrm>
                <a:grpFill/>
              </p:grpSpPr>
              <p:cxnSp>
                <p:nvCxnSpPr>
                  <p:cNvPr id="79" name="Straight Connector 78">
                    <a:extLst>
                      <a:ext uri="{FF2B5EF4-FFF2-40B4-BE49-F238E27FC236}">
                        <a16:creationId xmlns:a16="http://schemas.microsoft.com/office/drawing/2014/main" id="{A9A66D29-CC4C-6C30-E5BD-DEBF6FE454DB}"/>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35F38930-2EAA-1FD7-9175-D84DE3A5D266}"/>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cxnSp>
          <p:nvCxnSpPr>
            <p:cNvPr id="71" name="Straight Arrow Connector 70">
              <a:extLst>
                <a:ext uri="{FF2B5EF4-FFF2-40B4-BE49-F238E27FC236}">
                  <a16:creationId xmlns:a16="http://schemas.microsoft.com/office/drawing/2014/main" id="{C644534B-5EA1-2F08-144D-430E39F2C1AC}"/>
                </a:ext>
              </a:extLst>
            </p:cNvPr>
            <p:cNvCxnSpPr>
              <a:cxnSpLocks/>
            </p:cNvCxnSpPr>
            <p:nvPr/>
          </p:nvCxnSpPr>
          <p:spPr>
            <a:xfrm flipV="1">
              <a:off x="8488810" y="2657659"/>
              <a:ext cx="2120" cy="6416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5BC00A7E-9F17-59C9-2767-CC3D026516EA}"/>
              </a:ext>
            </a:extLst>
          </p:cNvPr>
          <p:cNvGrpSpPr/>
          <p:nvPr/>
        </p:nvGrpSpPr>
        <p:grpSpPr>
          <a:xfrm rot="294272">
            <a:off x="503917" y="1077860"/>
            <a:ext cx="653087" cy="942975"/>
            <a:chOff x="8059740" y="2400300"/>
            <a:chExt cx="870782" cy="1257300"/>
          </a:xfrm>
        </p:grpSpPr>
        <p:grpSp>
          <p:nvGrpSpPr>
            <p:cNvPr id="102" name="Group 101">
              <a:extLst>
                <a:ext uri="{FF2B5EF4-FFF2-40B4-BE49-F238E27FC236}">
                  <a16:creationId xmlns:a16="http://schemas.microsoft.com/office/drawing/2014/main" id="{DFC300C2-1DAF-A001-8F6D-EDE7A74B2117}"/>
                </a:ext>
              </a:extLst>
            </p:cNvPr>
            <p:cNvGrpSpPr/>
            <p:nvPr/>
          </p:nvGrpSpPr>
          <p:grpSpPr>
            <a:xfrm rot="10800000">
              <a:off x="8059740" y="2400300"/>
              <a:ext cx="870782" cy="1257300"/>
              <a:chOff x="8059740" y="2400300"/>
              <a:chExt cx="870782" cy="1257300"/>
            </a:xfrm>
            <a:solidFill>
              <a:srgbClr val="FF0000"/>
            </a:solidFill>
          </p:grpSpPr>
          <p:sp>
            <p:nvSpPr>
              <p:cNvPr id="104" name="Oval 103">
                <a:extLst>
                  <a:ext uri="{FF2B5EF4-FFF2-40B4-BE49-F238E27FC236}">
                    <a16:creationId xmlns:a16="http://schemas.microsoft.com/office/drawing/2014/main" id="{0E74FFDE-C789-0157-DDF5-3651F7D854CD}"/>
                  </a:ext>
                </a:extLst>
              </p:cNvPr>
              <p:cNvSpPr/>
              <p:nvPr/>
            </p:nvSpPr>
            <p:spPr>
              <a:xfrm>
                <a:off x="8458200" y="2400300"/>
                <a:ext cx="88900" cy="12573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105" name="Group 104">
                <a:extLst>
                  <a:ext uri="{FF2B5EF4-FFF2-40B4-BE49-F238E27FC236}">
                    <a16:creationId xmlns:a16="http://schemas.microsoft.com/office/drawing/2014/main" id="{D2987501-BA23-91B1-462D-9188B531BA01}"/>
                  </a:ext>
                </a:extLst>
              </p:cNvPr>
              <p:cNvGrpSpPr/>
              <p:nvPr/>
            </p:nvGrpSpPr>
            <p:grpSpPr>
              <a:xfrm>
                <a:off x="8059740" y="2421460"/>
                <a:ext cx="864839" cy="336027"/>
                <a:chOff x="9209884" y="2254773"/>
                <a:chExt cx="864839" cy="336027"/>
              </a:xfrm>
              <a:grpFill/>
            </p:grpSpPr>
            <p:grpSp>
              <p:nvGrpSpPr>
                <p:cNvPr id="127" name="Group 126">
                  <a:extLst>
                    <a:ext uri="{FF2B5EF4-FFF2-40B4-BE49-F238E27FC236}">
                      <a16:creationId xmlns:a16="http://schemas.microsoft.com/office/drawing/2014/main" id="{D9A3E9FA-E32A-BF2B-23D7-38A65949DCA0}"/>
                    </a:ext>
                  </a:extLst>
                </p:cNvPr>
                <p:cNvGrpSpPr/>
                <p:nvPr/>
              </p:nvGrpSpPr>
              <p:grpSpPr>
                <a:xfrm>
                  <a:off x="9209884" y="2377441"/>
                  <a:ext cx="429416" cy="213359"/>
                  <a:chOff x="9209884" y="2377441"/>
                  <a:chExt cx="429416" cy="213359"/>
                </a:xfrm>
                <a:grpFill/>
              </p:grpSpPr>
              <p:cxnSp>
                <p:nvCxnSpPr>
                  <p:cNvPr id="131" name="Straight Connector 130">
                    <a:extLst>
                      <a:ext uri="{FF2B5EF4-FFF2-40B4-BE49-F238E27FC236}">
                        <a16:creationId xmlns:a16="http://schemas.microsoft.com/office/drawing/2014/main" id="{B85ACCE0-6E13-DBA9-98F4-EDFB89D8EA1F}"/>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id="{E62910A9-5D17-BF84-0932-477EDB01096F}"/>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28" name="Group 127">
                  <a:extLst>
                    <a:ext uri="{FF2B5EF4-FFF2-40B4-BE49-F238E27FC236}">
                      <a16:creationId xmlns:a16="http://schemas.microsoft.com/office/drawing/2014/main" id="{2EC1A3F9-70A5-FC03-C6D3-0ACB62FD5E0B}"/>
                    </a:ext>
                  </a:extLst>
                </p:cNvPr>
                <p:cNvGrpSpPr/>
                <p:nvPr/>
              </p:nvGrpSpPr>
              <p:grpSpPr>
                <a:xfrm flipH="1">
                  <a:off x="9639300" y="2254773"/>
                  <a:ext cx="435423" cy="213359"/>
                  <a:chOff x="9209884" y="2377441"/>
                  <a:chExt cx="429416" cy="213359"/>
                </a:xfrm>
                <a:grpFill/>
              </p:grpSpPr>
              <p:cxnSp>
                <p:nvCxnSpPr>
                  <p:cNvPr id="129" name="Straight Connector 128">
                    <a:extLst>
                      <a:ext uri="{FF2B5EF4-FFF2-40B4-BE49-F238E27FC236}">
                        <a16:creationId xmlns:a16="http://schemas.microsoft.com/office/drawing/2014/main" id="{B4807618-A6A0-838F-5DBA-6BE78D89DDF4}"/>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0" name="Rectangle 129">
                    <a:extLst>
                      <a:ext uri="{FF2B5EF4-FFF2-40B4-BE49-F238E27FC236}">
                        <a16:creationId xmlns:a16="http://schemas.microsoft.com/office/drawing/2014/main" id="{2DAF1DE7-0201-8838-6D58-A63E36187E4F}"/>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106" name="Group 105">
                <a:extLst>
                  <a:ext uri="{FF2B5EF4-FFF2-40B4-BE49-F238E27FC236}">
                    <a16:creationId xmlns:a16="http://schemas.microsoft.com/office/drawing/2014/main" id="{69FF6F79-5B8F-B8C8-E92C-93B9FCF1B17B}"/>
                  </a:ext>
                </a:extLst>
              </p:cNvPr>
              <p:cNvGrpSpPr/>
              <p:nvPr/>
            </p:nvGrpSpPr>
            <p:grpSpPr>
              <a:xfrm>
                <a:off x="8065683" y="2690541"/>
                <a:ext cx="864839" cy="336027"/>
                <a:chOff x="9209884" y="2254773"/>
                <a:chExt cx="864839" cy="336027"/>
              </a:xfrm>
              <a:grpFill/>
            </p:grpSpPr>
            <p:grpSp>
              <p:nvGrpSpPr>
                <p:cNvPr id="121" name="Group 120">
                  <a:extLst>
                    <a:ext uri="{FF2B5EF4-FFF2-40B4-BE49-F238E27FC236}">
                      <a16:creationId xmlns:a16="http://schemas.microsoft.com/office/drawing/2014/main" id="{2A3FDFC2-9BA9-0462-97E4-5B8F57E9D232}"/>
                    </a:ext>
                  </a:extLst>
                </p:cNvPr>
                <p:cNvGrpSpPr/>
                <p:nvPr/>
              </p:nvGrpSpPr>
              <p:grpSpPr>
                <a:xfrm>
                  <a:off x="9209884" y="2377441"/>
                  <a:ext cx="429416" cy="213359"/>
                  <a:chOff x="9209884" y="2377441"/>
                  <a:chExt cx="429416" cy="213359"/>
                </a:xfrm>
                <a:grpFill/>
              </p:grpSpPr>
              <p:cxnSp>
                <p:nvCxnSpPr>
                  <p:cNvPr id="125" name="Straight Connector 124">
                    <a:extLst>
                      <a:ext uri="{FF2B5EF4-FFF2-40B4-BE49-F238E27FC236}">
                        <a16:creationId xmlns:a16="http://schemas.microsoft.com/office/drawing/2014/main" id="{864AF0A2-959E-A45F-8C88-2012E6154FE0}"/>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0D003FB8-6C88-E1AC-DBE3-81E424802C97}"/>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22" name="Group 121">
                  <a:extLst>
                    <a:ext uri="{FF2B5EF4-FFF2-40B4-BE49-F238E27FC236}">
                      <a16:creationId xmlns:a16="http://schemas.microsoft.com/office/drawing/2014/main" id="{77C05BB1-5910-F601-AE2B-69E1E2FECC7E}"/>
                    </a:ext>
                  </a:extLst>
                </p:cNvPr>
                <p:cNvGrpSpPr/>
                <p:nvPr/>
              </p:nvGrpSpPr>
              <p:grpSpPr>
                <a:xfrm flipH="1">
                  <a:off x="9639300" y="2254773"/>
                  <a:ext cx="435423" cy="213359"/>
                  <a:chOff x="9209884" y="2377441"/>
                  <a:chExt cx="429416" cy="213359"/>
                </a:xfrm>
                <a:grpFill/>
              </p:grpSpPr>
              <p:cxnSp>
                <p:nvCxnSpPr>
                  <p:cNvPr id="123" name="Straight Connector 122">
                    <a:extLst>
                      <a:ext uri="{FF2B5EF4-FFF2-40B4-BE49-F238E27FC236}">
                        <a16:creationId xmlns:a16="http://schemas.microsoft.com/office/drawing/2014/main" id="{5D8C16AC-27F0-A666-AF8F-4EA5EBD80AE2}"/>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4" name="Rectangle 123">
                    <a:extLst>
                      <a:ext uri="{FF2B5EF4-FFF2-40B4-BE49-F238E27FC236}">
                        <a16:creationId xmlns:a16="http://schemas.microsoft.com/office/drawing/2014/main" id="{0A97A610-7D89-4761-C5F7-513250A70397}"/>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107" name="Group 106">
                <a:extLst>
                  <a:ext uri="{FF2B5EF4-FFF2-40B4-BE49-F238E27FC236}">
                    <a16:creationId xmlns:a16="http://schemas.microsoft.com/office/drawing/2014/main" id="{94C90038-CCA0-8930-3C64-D5F7A5CF3D07}"/>
                  </a:ext>
                </a:extLst>
              </p:cNvPr>
              <p:cNvGrpSpPr/>
              <p:nvPr/>
            </p:nvGrpSpPr>
            <p:grpSpPr>
              <a:xfrm>
                <a:off x="8065683" y="2953497"/>
                <a:ext cx="864839" cy="336027"/>
                <a:chOff x="9209884" y="2254773"/>
                <a:chExt cx="864839" cy="336027"/>
              </a:xfrm>
              <a:grpFill/>
            </p:grpSpPr>
            <p:grpSp>
              <p:nvGrpSpPr>
                <p:cNvPr id="115" name="Group 114">
                  <a:extLst>
                    <a:ext uri="{FF2B5EF4-FFF2-40B4-BE49-F238E27FC236}">
                      <a16:creationId xmlns:a16="http://schemas.microsoft.com/office/drawing/2014/main" id="{8E19C328-184C-6D26-1976-749C396D1413}"/>
                    </a:ext>
                  </a:extLst>
                </p:cNvPr>
                <p:cNvGrpSpPr/>
                <p:nvPr/>
              </p:nvGrpSpPr>
              <p:grpSpPr>
                <a:xfrm>
                  <a:off x="9209884" y="2377441"/>
                  <a:ext cx="429416" cy="213359"/>
                  <a:chOff x="9209884" y="2377441"/>
                  <a:chExt cx="429416" cy="213359"/>
                </a:xfrm>
                <a:grpFill/>
              </p:grpSpPr>
              <p:cxnSp>
                <p:nvCxnSpPr>
                  <p:cNvPr id="119" name="Straight Connector 118">
                    <a:extLst>
                      <a:ext uri="{FF2B5EF4-FFF2-40B4-BE49-F238E27FC236}">
                        <a16:creationId xmlns:a16="http://schemas.microsoft.com/office/drawing/2014/main" id="{98C00DD4-E9A2-4EC7-51BF-6D39CFA89A55}"/>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13D3FD57-0177-A714-8A99-C36076F793DD}"/>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16" name="Group 115">
                  <a:extLst>
                    <a:ext uri="{FF2B5EF4-FFF2-40B4-BE49-F238E27FC236}">
                      <a16:creationId xmlns:a16="http://schemas.microsoft.com/office/drawing/2014/main" id="{11E41EF0-491F-CF47-C7C6-2F30E7A065E4}"/>
                    </a:ext>
                  </a:extLst>
                </p:cNvPr>
                <p:cNvGrpSpPr/>
                <p:nvPr/>
              </p:nvGrpSpPr>
              <p:grpSpPr>
                <a:xfrm flipH="1">
                  <a:off x="9639300" y="2254773"/>
                  <a:ext cx="435423" cy="213359"/>
                  <a:chOff x="9209884" y="2377441"/>
                  <a:chExt cx="429416" cy="213359"/>
                </a:xfrm>
                <a:grpFill/>
              </p:grpSpPr>
              <p:cxnSp>
                <p:nvCxnSpPr>
                  <p:cNvPr id="117" name="Straight Connector 116">
                    <a:extLst>
                      <a:ext uri="{FF2B5EF4-FFF2-40B4-BE49-F238E27FC236}">
                        <a16:creationId xmlns:a16="http://schemas.microsoft.com/office/drawing/2014/main" id="{8E5687BF-3F7D-E62D-FF42-C509D8371128}"/>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356D0695-7047-21D8-830C-E563BA529605}"/>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108" name="Group 107">
                <a:extLst>
                  <a:ext uri="{FF2B5EF4-FFF2-40B4-BE49-F238E27FC236}">
                    <a16:creationId xmlns:a16="http://schemas.microsoft.com/office/drawing/2014/main" id="{40F63CBA-4F32-810D-3C33-CCC08409FB15}"/>
                  </a:ext>
                </a:extLst>
              </p:cNvPr>
              <p:cNvGrpSpPr/>
              <p:nvPr/>
            </p:nvGrpSpPr>
            <p:grpSpPr>
              <a:xfrm>
                <a:off x="8065683" y="3211076"/>
                <a:ext cx="864839" cy="336027"/>
                <a:chOff x="9209884" y="2254773"/>
                <a:chExt cx="864839" cy="336027"/>
              </a:xfrm>
              <a:grpFill/>
            </p:grpSpPr>
            <p:grpSp>
              <p:nvGrpSpPr>
                <p:cNvPr id="109" name="Group 108">
                  <a:extLst>
                    <a:ext uri="{FF2B5EF4-FFF2-40B4-BE49-F238E27FC236}">
                      <a16:creationId xmlns:a16="http://schemas.microsoft.com/office/drawing/2014/main" id="{7F0591CE-DF46-50CD-D5F0-60B6DAA685D0}"/>
                    </a:ext>
                  </a:extLst>
                </p:cNvPr>
                <p:cNvGrpSpPr/>
                <p:nvPr/>
              </p:nvGrpSpPr>
              <p:grpSpPr>
                <a:xfrm>
                  <a:off x="9209884" y="2377441"/>
                  <a:ext cx="429416" cy="213359"/>
                  <a:chOff x="9209884" y="2377441"/>
                  <a:chExt cx="429416" cy="213359"/>
                </a:xfrm>
                <a:grpFill/>
              </p:grpSpPr>
              <p:cxnSp>
                <p:nvCxnSpPr>
                  <p:cNvPr id="113" name="Straight Connector 112">
                    <a:extLst>
                      <a:ext uri="{FF2B5EF4-FFF2-40B4-BE49-F238E27FC236}">
                        <a16:creationId xmlns:a16="http://schemas.microsoft.com/office/drawing/2014/main" id="{D54AB8F4-313F-0C05-12D8-36BFBDD7E451}"/>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2AFD0B37-279E-A417-741E-A18F4E9A3AEF}"/>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10" name="Group 109">
                  <a:extLst>
                    <a:ext uri="{FF2B5EF4-FFF2-40B4-BE49-F238E27FC236}">
                      <a16:creationId xmlns:a16="http://schemas.microsoft.com/office/drawing/2014/main" id="{DA23B1A3-0AEE-0282-3DC7-AE7998CFF92D}"/>
                    </a:ext>
                  </a:extLst>
                </p:cNvPr>
                <p:cNvGrpSpPr/>
                <p:nvPr/>
              </p:nvGrpSpPr>
              <p:grpSpPr>
                <a:xfrm flipH="1">
                  <a:off x="9639300" y="2254773"/>
                  <a:ext cx="435423" cy="213359"/>
                  <a:chOff x="9209884" y="2377441"/>
                  <a:chExt cx="429416" cy="213359"/>
                </a:xfrm>
                <a:grpFill/>
              </p:grpSpPr>
              <p:cxnSp>
                <p:nvCxnSpPr>
                  <p:cNvPr id="111" name="Straight Connector 110">
                    <a:extLst>
                      <a:ext uri="{FF2B5EF4-FFF2-40B4-BE49-F238E27FC236}">
                        <a16:creationId xmlns:a16="http://schemas.microsoft.com/office/drawing/2014/main" id="{5C786BC3-94D1-0D64-1337-69EA1F1866B3}"/>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84832261-D322-72B2-64D1-C2DC4D8DDFB0}"/>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cxnSp>
          <p:nvCxnSpPr>
            <p:cNvPr id="103" name="Straight Arrow Connector 102">
              <a:extLst>
                <a:ext uri="{FF2B5EF4-FFF2-40B4-BE49-F238E27FC236}">
                  <a16:creationId xmlns:a16="http://schemas.microsoft.com/office/drawing/2014/main" id="{C167F4CF-E3D4-A972-4461-9D70B2737AD6}"/>
                </a:ext>
              </a:extLst>
            </p:cNvPr>
            <p:cNvCxnSpPr>
              <a:cxnSpLocks/>
            </p:cNvCxnSpPr>
            <p:nvPr/>
          </p:nvCxnSpPr>
          <p:spPr>
            <a:xfrm flipV="1">
              <a:off x="8488810" y="2657659"/>
              <a:ext cx="2120" cy="6416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33" name="Oval 132">
            <a:extLst>
              <a:ext uri="{FF2B5EF4-FFF2-40B4-BE49-F238E27FC236}">
                <a16:creationId xmlns:a16="http://schemas.microsoft.com/office/drawing/2014/main" id="{82ED5CEB-B15E-F660-16E8-37C113F49301}"/>
              </a:ext>
            </a:extLst>
          </p:cNvPr>
          <p:cNvSpPr/>
          <p:nvPr/>
        </p:nvSpPr>
        <p:spPr>
          <a:xfrm>
            <a:off x="3903540" y="4586933"/>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1</a:t>
            </a:r>
          </a:p>
        </p:txBody>
      </p:sp>
      <p:sp>
        <p:nvSpPr>
          <p:cNvPr id="134" name="Oval 133">
            <a:extLst>
              <a:ext uri="{FF2B5EF4-FFF2-40B4-BE49-F238E27FC236}">
                <a16:creationId xmlns:a16="http://schemas.microsoft.com/office/drawing/2014/main" id="{19F96D8A-2383-5351-705A-D5CAFDA67ABB}"/>
              </a:ext>
            </a:extLst>
          </p:cNvPr>
          <p:cNvSpPr/>
          <p:nvPr/>
        </p:nvSpPr>
        <p:spPr>
          <a:xfrm>
            <a:off x="3453541" y="4229023"/>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2</a:t>
            </a:r>
          </a:p>
        </p:txBody>
      </p:sp>
      <p:sp>
        <p:nvSpPr>
          <p:cNvPr id="135" name="Oval 134">
            <a:extLst>
              <a:ext uri="{FF2B5EF4-FFF2-40B4-BE49-F238E27FC236}">
                <a16:creationId xmlns:a16="http://schemas.microsoft.com/office/drawing/2014/main" id="{2666B554-3FFB-3920-1AA3-64E1214DBAAA}"/>
              </a:ext>
            </a:extLst>
          </p:cNvPr>
          <p:cNvSpPr/>
          <p:nvPr/>
        </p:nvSpPr>
        <p:spPr>
          <a:xfrm>
            <a:off x="1424637" y="2772074"/>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3</a:t>
            </a:r>
          </a:p>
        </p:txBody>
      </p:sp>
      <p:sp>
        <p:nvSpPr>
          <p:cNvPr id="136" name="Oval 135">
            <a:extLst>
              <a:ext uri="{FF2B5EF4-FFF2-40B4-BE49-F238E27FC236}">
                <a16:creationId xmlns:a16="http://schemas.microsoft.com/office/drawing/2014/main" id="{D7E61C06-74E1-A6F1-674D-A9337851054D}"/>
              </a:ext>
            </a:extLst>
          </p:cNvPr>
          <p:cNvSpPr/>
          <p:nvPr/>
        </p:nvSpPr>
        <p:spPr>
          <a:xfrm>
            <a:off x="653287" y="1492291"/>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4</a:t>
            </a:r>
          </a:p>
        </p:txBody>
      </p:sp>
      <p:sp>
        <p:nvSpPr>
          <p:cNvPr id="137" name="Oval 136">
            <a:extLst>
              <a:ext uri="{FF2B5EF4-FFF2-40B4-BE49-F238E27FC236}">
                <a16:creationId xmlns:a16="http://schemas.microsoft.com/office/drawing/2014/main" id="{7A908BB5-703D-341C-FAE3-8E1B650949BA}"/>
              </a:ext>
            </a:extLst>
          </p:cNvPr>
          <p:cNvSpPr/>
          <p:nvPr/>
        </p:nvSpPr>
        <p:spPr>
          <a:xfrm>
            <a:off x="4989390" y="615210"/>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1</a:t>
            </a:r>
          </a:p>
        </p:txBody>
      </p:sp>
      <p:sp>
        <p:nvSpPr>
          <p:cNvPr id="138" name="Oval 137">
            <a:extLst>
              <a:ext uri="{FF2B5EF4-FFF2-40B4-BE49-F238E27FC236}">
                <a16:creationId xmlns:a16="http://schemas.microsoft.com/office/drawing/2014/main" id="{74267ECD-BBE2-7A62-3337-AFF427696DE4}"/>
              </a:ext>
            </a:extLst>
          </p:cNvPr>
          <p:cNvSpPr/>
          <p:nvPr/>
        </p:nvSpPr>
        <p:spPr>
          <a:xfrm>
            <a:off x="4989390" y="1121136"/>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2</a:t>
            </a:r>
          </a:p>
        </p:txBody>
      </p:sp>
      <p:sp>
        <p:nvSpPr>
          <p:cNvPr id="139" name="Oval 138">
            <a:extLst>
              <a:ext uri="{FF2B5EF4-FFF2-40B4-BE49-F238E27FC236}">
                <a16:creationId xmlns:a16="http://schemas.microsoft.com/office/drawing/2014/main" id="{8926EB3E-FE57-7C72-5315-4E41BB9912E5}"/>
              </a:ext>
            </a:extLst>
          </p:cNvPr>
          <p:cNvSpPr/>
          <p:nvPr/>
        </p:nvSpPr>
        <p:spPr>
          <a:xfrm>
            <a:off x="4989390" y="2367663"/>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3</a:t>
            </a:r>
          </a:p>
        </p:txBody>
      </p:sp>
      <p:sp>
        <p:nvSpPr>
          <p:cNvPr id="140" name="Oval 139">
            <a:extLst>
              <a:ext uri="{FF2B5EF4-FFF2-40B4-BE49-F238E27FC236}">
                <a16:creationId xmlns:a16="http://schemas.microsoft.com/office/drawing/2014/main" id="{BEE06BD8-C924-4F98-EEA5-C8974C94A7A9}"/>
              </a:ext>
            </a:extLst>
          </p:cNvPr>
          <p:cNvSpPr/>
          <p:nvPr/>
        </p:nvSpPr>
        <p:spPr>
          <a:xfrm>
            <a:off x="4985998" y="3381601"/>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4</a:t>
            </a:r>
          </a:p>
        </p:txBody>
      </p:sp>
    </p:spTree>
    <p:extLst>
      <p:ext uri="{BB962C8B-B14F-4D97-AF65-F5344CB8AC3E}">
        <p14:creationId xmlns:p14="http://schemas.microsoft.com/office/powerpoint/2010/main" val="4173444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icture 159">
            <a:extLst>
              <a:ext uri="{FF2B5EF4-FFF2-40B4-BE49-F238E27FC236}">
                <a16:creationId xmlns:a16="http://schemas.microsoft.com/office/drawing/2014/main" id="{8989A9E3-9C7A-1E76-6619-DCBB4B45E3C0}"/>
              </a:ext>
            </a:extLst>
          </p:cNvPr>
          <p:cNvPicPr>
            <a:picLocks noChangeAspect="1"/>
          </p:cNvPicPr>
          <p:nvPr/>
        </p:nvPicPr>
        <p:blipFill>
          <a:blip r:embed="rId2"/>
          <a:stretch>
            <a:fillRect/>
          </a:stretch>
        </p:blipFill>
        <p:spPr>
          <a:xfrm>
            <a:off x="13479" y="588148"/>
            <a:ext cx="3461534" cy="4538821"/>
          </a:xfrm>
          <a:prstGeom prst="rect">
            <a:avLst/>
          </a:prstGeom>
        </p:spPr>
      </p:pic>
      <p:sp>
        <p:nvSpPr>
          <p:cNvPr id="2" name="Title 1">
            <a:extLst>
              <a:ext uri="{FF2B5EF4-FFF2-40B4-BE49-F238E27FC236}">
                <a16:creationId xmlns:a16="http://schemas.microsoft.com/office/drawing/2014/main" id="{FC16A5AD-0FAA-9CB8-8BE5-775C20F93F16}"/>
              </a:ext>
            </a:extLst>
          </p:cNvPr>
          <p:cNvSpPr>
            <a:spLocks noGrp="1"/>
          </p:cNvSpPr>
          <p:nvPr>
            <p:ph type="title"/>
          </p:nvPr>
        </p:nvSpPr>
        <p:spPr>
          <a:xfrm>
            <a:off x="0" y="1"/>
            <a:ext cx="9015413" cy="714375"/>
          </a:xfrm>
        </p:spPr>
        <p:txBody>
          <a:bodyPr>
            <a:normAutofit fontScale="90000"/>
          </a:bodyPr>
          <a:lstStyle/>
          <a:p>
            <a:r>
              <a:rPr lang="en-US" dirty="0"/>
              <a:t>Docking in the normal launch area from downstream</a:t>
            </a:r>
          </a:p>
        </p:txBody>
      </p:sp>
      <p:grpSp>
        <p:nvGrpSpPr>
          <p:cNvPr id="57" name="Group 56">
            <a:extLst>
              <a:ext uri="{FF2B5EF4-FFF2-40B4-BE49-F238E27FC236}">
                <a16:creationId xmlns:a16="http://schemas.microsoft.com/office/drawing/2014/main" id="{EF381AAF-9B17-AD53-8B98-32179ADFF597}"/>
              </a:ext>
            </a:extLst>
          </p:cNvPr>
          <p:cNvGrpSpPr/>
          <p:nvPr/>
        </p:nvGrpSpPr>
        <p:grpSpPr>
          <a:xfrm rot="11068269">
            <a:off x="1523530" y="529802"/>
            <a:ext cx="653087" cy="942975"/>
            <a:chOff x="8059740" y="2400300"/>
            <a:chExt cx="870782" cy="1257300"/>
          </a:xfrm>
        </p:grpSpPr>
        <p:grpSp>
          <p:nvGrpSpPr>
            <p:cNvPr id="52" name="Group 51">
              <a:extLst>
                <a:ext uri="{FF2B5EF4-FFF2-40B4-BE49-F238E27FC236}">
                  <a16:creationId xmlns:a16="http://schemas.microsoft.com/office/drawing/2014/main" id="{E26C816D-7E41-86AA-915B-A2B40F93DD75}"/>
                </a:ext>
              </a:extLst>
            </p:cNvPr>
            <p:cNvGrpSpPr/>
            <p:nvPr/>
          </p:nvGrpSpPr>
          <p:grpSpPr>
            <a:xfrm rot="10800000">
              <a:off x="8059740" y="2400300"/>
              <a:ext cx="870782" cy="1257300"/>
              <a:chOff x="8059740" y="2400300"/>
              <a:chExt cx="870782" cy="1257300"/>
            </a:xfrm>
            <a:solidFill>
              <a:srgbClr val="FF0000"/>
            </a:solidFill>
          </p:grpSpPr>
          <p:sp>
            <p:nvSpPr>
              <p:cNvPr id="5" name="Oval 4">
                <a:extLst>
                  <a:ext uri="{FF2B5EF4-FFF2-40B4-BE49-F238E27FC236}">
                    <a16:creationId xmlns:a16="http://schemas.microsoft.com/office/drawing/2014/main" id="{48E4374B-0101-BB84-62A8-103076B113EF}"/>
                  </a:ext>
                </a:extLst>
              </p:cNvPr>
              <p:cNvSpPr/>
              <p:nvPr/>
            </p:nvSpPr>
            <p:spPr>
              <a:xfrm>
                <a:off x="8458200" y="2400300"/>
                <a:ext cx="88900" cy="12573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20" name="Group 19">
                <a:extLst>
                  <a:ext uri="{FF2B5EF4-FFF2-40B4-BE49-F238E27FC236}">
                    <a16:creationId xmlns:a16="http://schemas.microsoft.com/office/drawing/2014/main" id="{3E6579D9-A0DD-97CE-2419-4B7D728E86F4}"/>
                  </a:ext>
                </a:extLst>
              </p:cNvPr>
              <p:cNvGrpSpPr/>
              <p:nvPr/>
            </p:nvGrpSpPr>
            <p:grpSpPr>
              <a:xfrm>
                <a:off x="8059740" y="2421460"/>
                <a:ext cx="864839" cy="336027"/>
                <a:chOff x="9209884" y="2254773"/>
                <a:chExt cx="864839" cy="336027"/>
              </a:xfrm>
              <a:grpFill/>
            </p:grpSpPr>
            <p:grpSp>
              <p:nvGrpSpPr>
                <p:cNvPr id="16" name="Group 15">
                  <a:extLst>
                    <a:ext uri="{FF2B5EF4-FFF2-40B4-BE49-F238E27FC236}">
                      <a16:creationId xmlns:a16="http://schemas.microsoft.com/office/drawing/2014/main" id="{A502B18F-B4D5-75F5-397C-D277BD6B916D}"/>
                    </a:ext>
                  </a:extLst>
                </p:cNvPr>
                <p:cNvGrpSpPr/>
                <p:nvPr/>
              </p:nvGrpSpPr>
              <p:grpSpPr>
                <a:xfrm>
                  <a:off x="9209884" y="2377441"/>
                  <a:ext cx="429416" cy="213359"/>
                  <a:chOff x="9209884" y="2377441"/>
                  <a:chExt cx="429416" cy="213359"/>
                </a:xfrm>
                <a:grpFill/>
              </p:grpSpPr>
              <p:cxnSp>
                <p:nvCxnSpPr>
                  <p:cNvPr id="7" name="Straight Connector 6">
                    <a:extLst>
                      <a:ext uri="{FF2B5EF4-FFF2-40B4-BE49-F238E27FC236}">
                        <a16:creationId xmlns:a16="http://schemas.microsoft.com/office/drawing/2014/main" id="{A0FA4F51-C193-6926-4E5F-9B00F35B1868}"/>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06208C9-72D5-AEC7-C50C-09F7D0B12ED6}"/>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7" name="Group 16">
                  <a:extLst>
                    <a:ext uri="{FF2B5EF4-FFF2-40B4-BE49-F238E27FC236}">
                      <a16:creationId xmlns:a16="http://schemas.microsoft.com/office/drawing/2014/main" id="{AD51B1C5-1B7C-06F8-47B2-A372F4DB6C2C}"/>
                    </a:ext>
                  </a:extLst>
                </p:cNvPr>
                <p:cNvGrpSpPr/>
                <p:nvPr/>
              </p:nvGrpSpPr>
              <p:grpSpPr>
                <a:xfrm flipH="1">
                  <a:off x="9639300" y="2254773"/>
                  <a:ext cx="435423" cy="213359"/>
                  <a:chOff x="9209884" y="2377441"/>
                  <a:chExt cx="429416" cy="213359"/>
                </a:xfrm>
                <a:grpFill/>
              </p:grpSpPr>
              <p:cxnSp>
                <p:nvCxnSpPr>
                  <p:cNvPr id="18" name="Straight Connector 17">
                    <a:extLst>
                      <a:ext uri="{FF2B5EF4-FFF2-40B4-BE49-F238E27FC236}">
                        <a16:creationId xmlns:a16="http://schemas.microsoft.com/office/drawing/2014/main" id="{8B95E39B-5E0C-B8BB-B0C6-0A4779E5C33C}"/>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128B770-0FB8-3FCA-C6CE-E48D86251976}"/>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24" name="Group 23">
                <a:extLst>
                  <a:ext uri="{FF2B5EF4-FFF2-40B4-BE49-F238E27FC236}">
                    <a16:creationId xmlns:a16="http://schemas.microsoft.com/office/drawing/2014/main" id="{19A2CA7D-0CBA-0F22-6CF5-3F81B10BDE7A}"/>
                  </a:ext>
                </a:extLst>
              </p:cNvPr>
              <p:cNvGrpSpPr/>
              <p:nvPr/>
            </p:nvGrpSpPr>
            <p:grpSpPr>
              <a:xfrm>
                <a:off x="8065683" y="2690541"/>
                <a:ext cx="864839" cy="336027"/>
                <a:chOff x="9209884" y="2254773"/>
                <a:chExt cx="864839" cy="336027"/>
              </a:xfrm>
              <a:grpFill/>
            </p:grpSpPr>
            <p:grpSp>
              <p:nvGrpSpPr>
                <p:cNvPr id="25" name="Group 24">
                  <a:extLst>
                    <a:ext uri="{FF2B5EF4-FFF2-40B4-BE49-F238E27FC236}">
                      <a16:creationId xmlns:a16="http://schemas.microsoft.com/office/drawing/2014/main" id="{70FE9EC4-DE4C-C269-D29D-0688B6C85C1A}"/>
                    </a:ext>
                  </a:extLst>
                </p:cNvPr>
                <p:cNvGrpSpPr/>
                <p:nvPr/>
              </p:nvGrpSpPr>
              <p:grpSpPr>
                <a:xfrm>
                  <a:off x="9209884" y="2377441"/>
                  <a:ext cx="429416" cy="213359"/>
                  <a:chOff x="9209884" y="2377441"/>
                  <a:chExt cx="429416" cy="213359"/>
                </a:xfrm>
                <a:grpFill/>
              </p:grpSpPr>
              <p:cxnSp>
                <p:nvCxnSpPr>
                  <p:cNvPr id="29" name="Straight Connector 28">
                    <a:extLst>
                      <a:ext uri="{FF2B5EF4-FFF2-40B4-BE49-F238E27FC236}">
                        <a16:creationId xmlns:a16="http://schemas.microsoft.com/office/drawing/2014/main" id="{98662BF3-43EA-12E2-838B-4A31C47E9774}"/>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D5C84D64-D2C3-CBD5-15F5-6E955801F79C}"/>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26" name="Group 25">
                  <a:extLst>
                    <a:ext uri="{FF2B5EF4-FFF2-40B4-BE49-F238E27FC236}">
                      <a16:creationId xmlns:a16="http://schemas.microsoft.com/office/drawing/2014/main" id="{6DEF2012-01A7-D7AD-6493-814AA8E69DC7}"/>
                    </a:ext>
                  </a:extLst>
                </p:cNvPr>
                <p:cNvGrpSpPr/>
                <p:nvPr/>
              </p:nvGrpSpPr>
              <p:grpSpPr>
                <a:xfrm flipH="1">
                  <a:off x="9639300" y="2254773"/>
                  <a:ext cx="435423" cy="213359"/>
                  <a:chOff x="9209884" y="2377441"/>
                  <a:chExt cx="429416" cy="213359"/>
                </a:xfrm>
                <a:grpFill/>
              </p:grpSpPr>
              <p:cxnSp>
                <p:nvCxnSpPr>
                  <p:cNvPr id="27" name="Straight Connector 26">
                    <a:extLst>
                      <a:ext uri="{FF2B5EF4-FFF2-40B4-BE49-F238E27FC236}">
                        <a16:creationId xmlns:a16="http://schemas.microsoft.com/office/drawing/2014/main" id="{1BEC0E4C-ABF4-F178-1296-AAD6DC1167F4}"/>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36732CD4-A1ED-C0DF-ED01-54B9E8601F53}"/>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38" name="Group 37">
                <a:extLst>
                  <a:ext uri="{FF2B5EF4-FFF2-40B4-BE49-F238E27FC236}">
                    <a16:creationId xmlns:a16="http://schemas.microsoft.com/office/drawing/2014/main" id="{4AD42372-F999-4F04-A0FB-F4FC4F844C9F}"/>
                  </a:ext>
                </a:extLst>
              </p:cNvPr>
              <p:cNvGrpSpPr/>
              <p:nvPr/>
            </p:nvGrpSpPr>
            <p:grpSpPr>
              <a:xfrm>
                <a:off x="8065683" y="2953497"/>
                <a:ext cx="864839" cy="336027"/>
                <a:chOff x="9209884" y="2254773"/>
                <a:chExt cx="864839" cy="336027"/>
              </a:xfrm>
              <a:grpFill/>
            </p:grpSpPr>
            <p:grpSp>
              <p:nvGrpSpPr>
                <p:cNvPr id="39" name="Group 38">
                  <a:extLst>
                    <a:ext uri="{FF2B5EF4-FFF2-40B4-BE49-F238E27FC236}">
                      <a16:creationId xmlns:a16="http://schemas.microsoft.com/office/drawing/2014/main" id="{27630EFA-CAAB-AC81-18D5-9F2917F86A14}"/>
                    </a:ext>
                  </a:extLst>
                </p:cNvPr>
                <p:cNvGrpSpPr/>
                <p:nvPr/>
              </p:nvGrpSpPr>
              <p:grpSpPr>
                <a:xfrm>
                  <a:off x="9209884" y="2377441"/>
                  <a:ext cx="429416" cy="213359"/>
                  <a:chOff x="9209884" y="2377441"/>
                  <a:chExt cx="429416" cy="213359"/>
                </a:xfrm>
                <a:grpFill/>
              </p:grpSpPr>
              <p:cxnSp>
                <p:nvCxnSpPr>
                  <p:cNvPr id="43" name="Straight Connector 42">
                    <a:extLst>
                      <a:ext uri="{FF2B5EF4-FFF2-40B4-BE49-F238E27FC236}">
                        <a16:creationId xmlns:a16="http://schemas.microsoft.com/office/drawing/2014/main" id="{1813FB48-FDCE-F73C-5C56-63CE19F1178B}"/>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A9ADF69F-EE84-674A-AFC7-FF01FB8E4233}"/>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40" name="Group 39">
                  <a:extLst>
                    <a:ext uri="{FF2B5EF4-FFF2-40B4-BE49-F238E27FC236}">
                      <a16:creationId xmlns:a16="http://schemas.microsoft.com/office/drawing/2014/main" id="{C13517BA-4B9E-4773-9D53-28D4D91AD560}"/>
                    </a:ext>
                  </a:extLst>
                </p:cNvPr>
                <p:cNvGrpSpPr/>
                <p:nvPr/>
              </p:nvGrpSpPr>
              <p:grpSpPr>
                <a:xfrm flipH="1">
                  <a:off x="9639300" y="2254773"/>
                  <a:ext cx="435423" cy="213359"/>
                  <a:chOff x="9209884" y="2377441"/>
                  <a:chExt cx="429416" cy="213359"/>
                </a:xfrm>
                <a:grpFill/>
              </p:grpSpPr>
              <p:cxnSp>
                <p:nvCxnSpPr>
                  <p:cNvPr id="41" name="Straight Connector 40">
                    <a:extLst>
                      <a:ext uri="{FF2B5EF4-FFF2-40B4-BE49-F238E27FC236}">
                        <a16:creationId xmlns:a16="http://schemas.microsoft.com/office/drawing/2014/main" id="{44F2C1D3-D2EE-FA66-15D4-077EEBB41CF4}"/>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E2383B20-388D-017B-B378-F820263D5E67}"/>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45" name="Group 44">
                <a:extLst>
                  <a:ext uri="{FF2B5EF4-FFF2-40B4-BE49-F238E27FC236}">
                    <a16:creationId xmlns:a16="http://schemas.microsoft.com/office/drawing/2014/main" id="{1BDBF2D3-381D-7B08-DFF7-35E7916C168E}"/>
                  </a:ext>
                </a:extLst>
              </p:cNvPr>
              <p:cNvGrpSpPr/>
              <p:nvPr/>
            </p:nvGrpSpPr>
            <p:grpSpPr>
              <a:xfrm>
                <a:off x="8065683" y="3211076"/>
                <a:ext cx="864839" cy="336027"/>
                <a:chOff x="9209884" y="2254773"/>
                <a:chExt cx="864839" cy="336027"/>
              </a:xfrm>
              <a:grpFill/>
            </p:grpSpPr>
            <p:grpSp>
              <p:nvGrpSpPr>
                <p:cNvPr id="46" name="Group 45">
                  <a:extLst>
                    <a:ext uri="{FF2B5EF4-FFF2-40B4-BE49-F238E27FC236}">
                      <a16:creationId xmlns:a16="http://schemas.microsoft.com/office/drawing/2014/main" id="{2BF0808D-F5AA-4771-A2E8-F6136BD8E738}"/>
                    </a:ext>
                  </a:extLst>
                </p:cNvPr>
                <p:cNvGrpSpPr/>
                <p:nvPr/>
              </p:nvGrpSpPr>
              <p:grpSpPr>
                <a:xfrm>
                  <a:off x="9209884" y="2377441"/>
                  <a:ext cx="429416" cy="213359"/>
                  <a:chOff x="9209884" y="2377441"/>
                  <a:chExt cx="429416" cy="213359"/>
                </a:xfrm>
                <a:grpFill/>
              </p:grpSpPr>
              <p:cxnSp>
                <p:nvCxnSpPr>
                  <p:cNvPr id="50" name="Straight Connector 49">
                    <a:extLst>
                      <a:ext uri="{FF2B5EF4-FFF2-40B4-BE49-F238E27FC236}">
                        <a16:creationId xmlns:a16="http://schemas.microsoft.com/office/drawing/2014/main" id="{9C082069-7188-D99D-F3EA-B69730E90A2A}"/>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C1808B0-F357-776C-02E0-10EB721B812C}"/>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47" name="Group 46">
                  <a:extLst>
                    <a:ext uri="{FF2B5EF4-FFF2-40B4-BE49-F238E27FC236}">
                      <a16:creationId xmlns:a16="http://schemas.microsoft.com/office/drawing/2014/main" id="{323F0403-7E68-C439-4880-65D46C81D738}"/>
                    </a:ext>
                  </a:extLst>
                </p:cNvPr>
                <p:cNvGrpSpPr/>
                <p:nvPr/>
              </p:nvGrpSpPr>
              <p:grpSpPr>
                <a:xfrm flipH="1">
                  <a:off x="9639300" y="2254773"/>
                  <a:ext cx="435423" cy="213359"/>
                  <a:chOff x="9209884" y="2377441"/>
                  <a:chExt cx="429416" cy="213359"/>
                </a:xfrm>
                <a:grpFill/>
              </p:grpSpPr>
              <p:cxnSp>
                <p:nvCxnSpPr>
                  <p:cNvPr id="48" name="Straight Connector 47">
                    <a:extLst>
                      <a:ext uri="{FF2B5EF4-FFF2-40B4-BE49-F238E27FC236}">
                        <a16:creationId xmlns:a16="http://schemas.microsoft.com/office/drawing/2014/main" id="{E154380F-E8EB-EA31-D2C4-447C84169C8B}"/>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016A3C16-611F-5FFD-6323-A72EAB1E6CD6}"/>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cxnSp>
          <p:nvCxnSpPr>
            <p:cNvPr id="54" name="Straight Arrow Connector 53">
              <a:extLst>
                <a:ext uri="{FF2B5EF4-FFF2-40B4-BE49-F238E27FC236}">
                  <a16:creationId xmlns:a16="http://schemas.microsoft.com/office/drawing/2014/main" id="{BF4A3B9D-4FBA-EA40-BF46-6BF93FC09DAE}"/>
                </a:ext>
              </a:extLst>
            </p:cNvPr>
            <p:cNvCxnSpPr>
              <a:cxnSpLocks/>
            </p:cNvCxnSpPr>
            <p:nvPr/>
          </p:nvCxnSpPr>
          <p:spPr>
            <a:xfrm flipV="1">
              <a:off x="8488810" y="2657659"/>
              <a:ext cx="2120" cy="6416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9C26160A-FB89-F33D-45CE-2D51A7279AA5}"/>
              </a:ext>
            </a:extLst>
          </p:cNvPr>
          <p:cNvGrpSpPr/>
          <p:nvPr/>
        </p:nvGrpSpPr>
        <p:grpSpPr>
          <a:xfrm rot="11096228">
            <a:off x="1317973" y="2148111"/>
            <a:ext cx="653087" cy="942975"/>
            <a:chOff x="8059740" y="2400300"/>
            <a:chExt cx="870782" cy="1257300"/>
          </a:xfrm>
        </p:grpSpPr>
        <p:grpSp>
          <p:nvGrpSpPr>
            <p:cNvPr id="59" name="Group 58">
              <a:extLst>
                <a:ext uri="{FF2B5EF4-FFF2-40B4-BE49-F238E27FC236}">
                  <a16:creationId xmlns:a16="http://schemas.microsoft.com/office/drawing/2014/main" id="{585D36EC-9D94-9CB7-E46F-7B3B5DCB9184}"/>
                </a:ext>
              </a:extLst>
            </p:cNvPr>
            <p:cNvGrpSpPr/>
            <p:nvPr/>
          </p:nvGrpSpPr>
          <p:grpSpPr>
            <a:xfrm rot="10800000">
              <a:off x="8059740" y="2400300"/>
              <a:ext cx="870782" cy="1257300"/>
              <a:chOff x="8059740" y="2400300"/>
              <a:chExt cx="870782" cy="1257300"/>
            </a:xfrm>
            <a:solidFill>
              <a:srgbClr val="FF0000"/>
            </a:solidFill>
          </p:grpSpPr>
          <p:sp>
            <p:nvSpPr>
              <p:cNvPr id="61" name="Oval 60">
                <a:extLst>
                  <a:ext uri="{FF2B5EF4-FFF2-40B4-BE49-F238E27FC236}">
                    <a16:creationId xmlns:a16="http://schemas.microsoft.com/office/drawing/2014/main" id="{89C020B9-5CFC-C316-B21D-0664EB16A4AB}"/>
                  </a:ext>
                </a:extLst>
              </p:cNvPr>
              <p:cNvSpPr/>
              <p:nvPr/>
            </p:nvSpPr>
            <p:spPr>
              <a:xfrm>
                <a:off x="8458200" y="2400300"/>
                <a:ext cx="88900" cy="12573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62" name="Group 61">
                <a:extLst>
                  <a:ext uri="{FF2B5EF4-FFF2-40B4-BE49-F238E27FC236}">
                    <a16:creationId xmlns:a16="http://schemas.microsoft.com/office/drawing/2014/main" id="{0AFDCB13-2445-A4C0-AE6E-37BD73506E73}"/>
                  </a:ext>
                </a:extLst>
              </p:cNvPr>
              <p:cNvGrpSpPr/>
              <p:nvPr/>
            </p:nvGrpSpPr>
            <p:grpSpPr>
              <a:xfrm>
                <a:off x="8059740" y="2421460"/>
                <a:ext cx="864839" cy="336027"/>
                <a:chOff x="9209884" y="2254773"/>
                <a:chExt cx="864839" cy="336027"/>
              </a:xfrm>
              <a:grpFill/>
            </p:grpSpPr>
            <p:grpSp>
              <p:nvGrpSpPr>
                <p:cNvPr id="84" name="Group 83">
                  <a:extLst>
                    <a:ext uri="{FF2B5EF4-FFF2-40B4-BE49-F238E27FC236}">
                      <a16:creationId xmlns:a16="http://schemas.microsoft.com/office/drawing/2014/main" id="{75AB58C5-DA0C-AF73-2502-EA7B1EFDFB5F}"/>
                    </a:ext>
                  </a:extLst>
                </p:cNvPr>
                <p:cNvGrpSpPr/>
                <p:nvPr/>
              </p:nvGrpSpPr>
              <p:grpSpPr>
                <a:xfrm>
                  <a:off x="9209884" y="2377441"/>
                  <a:ext cx="429416" cy="213359"/>
                  <a:chOff x="9209884" y="2377441"/>
                  <a:chExt cx="429416" cy="213359"/>
                </a:xfrm>
                <a:grpFill/>
              </p:grpSpPr>
              <p:cxnSp>
                <p:nvCxnSpPr>
                  <p:cNvPr id="88" name="Straight Connector 87">
                    <a:extLst>
                      <a:ext uri="{FF2B5EF4-FFF2-40B4-BE49-F238E27FC236}">
                        <a16:creationId xmlns:a16="http://schemas.microsoft.com/office/drawing/2014/main" id="{340765C0-795F-9CE9-EA17-2E475B4D0295}"/>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2D798E5A-C5B8-83F4-76F7-F38A6741BB09}"/>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85" name="Group 84">
                  <a:extLst>
                    <a:ext uri="{FF2B5EF4-FFF2-40B4-BE49-F238E27FC236}">
                      <a16:creationId xmlns:a16="http://schemas.microsoft.com/office/drawing/2014/main" id="{3E1869F1-1D84-FDC1-B1A7-77C5B9183774}"/>
                    </a:ext>
                  </a:extLst>
                </p:cNvPr>
                <p:cNvGrpSpPr/>
                <p:nvPr/>
              </p:nvGrpSpPr>
              <p:grpSpPr>
                <a:xfrm flipH="1">
                  <a:off x="9639300" y="2254773"/>
                  <a:ext cx="435423" cy="213359"/>
                  <a:chOff x="9209884" y="2377441"/>
                  <a:chExt cx="429416" cy="213359"/>
                </a:xfrm>
                <a:grpFill/>
              </p:grpSpPr>
              <p:cxnSp>
                <p:nvCxnSpPr>
                  <p:cNvPr id="86" name="Straight Connector 85">
                    <a:extLst>
                      <a:ext uri="{FF2B5EF4-FFF2-40B4-BE49-F238E27FC236}">
                        <a16:creationId xmlns:a16="http://schemas.microsoft.com/office/drawing/2014/main" id="{7F228658-2D83-BA2B-7356-F7B3982F58F0}"/>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AC3108A4-F394-3EC8-58C7-2414372200E1}"/>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63" name="Group 62">
                <a:extLst>
                  <a:ext uri="{FF2B5EF4-FFF2-40B4-BE49-F238E27FC236}">
                    <a16:creationId xmlns:a16="http://schemas.microsoft.com/office/drawing/2014/main" id="{D9D1159B-BDC9-4F7D-31E6-F166B9EB2AEC}"/>
                  </a:ext>
                </a:extLst>
              </p:cNvPr>
              <p:cNvGrpSpPr/>
              <p:nvPr/>
            </p:nvGrpSpPr>
            <p:grpSpPr>
              <a:xfrm>
                <a:off x="8065683" y="2690541"/>
                <a:ext cx="864839" cy="336027"/>
                <a:chOff x="9209884" y="2254773"/>
                <a:chExt cx="864839" cy="336027"/>
              </a:xfrm>
              <a:grpFill/>
            </p:grpSpPr>
            <p:grpSp>
              <p:nvGrpSpPr>
                <p:cNvPr id="78" name="Group 77">
                  <a:extLst>
                    <a:ext uri="{FF2B5EF4-FFF2-40B4-BE49-F238E27FC236}">
                      <a16:creationId xmlns:a16="http://schemas.microsoft.com/office/drawing/2014/main" id="{F95DACED-75DF-3127-C098-CBC39EF36869}"/>
                    </a:ext>
                  </a:extLst>
                </p:cNvPr>
                <p:cNvGrpSpPr/>
                <p:nvPr/>
              </p:nvGrpSpPr>
              <p:grpSpPr>
                <a:xfrm>
                  <a:off x="9209884" y="2377441"/>
                  <a:ext cx="429416" cy="213359"/>
                  <a:chOff x="9209884" y="2377441"/>
                  <a:chExt cx="429416" cy="213359"/>
                </a:xfrm>
                <a:grpFill/>
              </p:grpSpPr>
              <p:cxnSp>
                <p:nvCxnSpPr>
                  <p:cNvPr id="82" name="Straight Connector 81">
                    <a:extLst>
                      <a:ext uri="{FF2B5EF4-FFF2-40B4-BE49-F238E27FC236}">
                        <a16:creationId xmlns:a16="http://schemas.microsoft.com/office/drawing/2014/main" id="{A9ADA017-4B18-0EC7-7A22-D45FF72428F9}"/>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202FB1C9-F3C0-F05C-0912-3C9C124E884C}"/>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79" name="Group 78">
                  <a:extLst>
                    <a:ext uri="{FF2B5EF4-FFF2-40B4-BE49-F238E27FC236}">
                      <a16:creationId xmlns:a16="http://schemas.microsoft.com/office/drawing/2014/main" id="{E733DFBB-6DED-69B7-4D99-81D84FBC2D20}"/>
                    </a:ext>
                  </a:extLst>
                </p:cNvPr>
                <p:cNvGrpSpPr/>
                <p:nvPr/>
              </p:nvGrpSpPr>
              <p:grpSpPr>
                <a:xfrm flipH="1">
                  <a:off x="9639300" y="2254773"/>
                  <a:ext cx="435423" cy="213359"/>
                  <a:chOff x="9209884" y="2377441"/>
                  <a:chExt cx="429416" cy="213359"/>
                </a:xfrm>
                <a:grpFill/>
              </p:grpSpPr>
              <p:cxnSp>
                <p:nvCxnSpPr>
                  <p:cNvPr id="80" name="Straight Connector 79">
                    <a:extLst>
                      <a:ext uri="{FF2B5EF4-FFF2-40B4-BE49-F238E27FC236}">
                        <a16:creationId xmlns:a16="http://schemas.microsoft.com/office/drawing/2014/main" id="{CA6C36CC-61A3-09CF-29CB-9629402B3975}"/>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2DF6202E-4203-E9AD-1D81-B9879F9CD960}"/>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64" name="Group 63">
                <a:extLst>
                  <a:ext uri="{FF2B5EF4-FFF2-40B4-BE49-F238E27FC236}">
                    <a16:creationId xmlns:a16="http://schemas.microsoft.com/office/drawing/2014/main" id="{EFDD06D5-66EE-0F30-213F-02BCC16F0381}"/>
                  </a:ext>
                </a:extLst>
              </p:cNvPr>
              <p:cNvGrpSpPr/>
              <p:nvPr/>
            </p:nvGrpSpPr>
            <p:grpSpPr>
              <a:xfrm>
                <a:off x="8065683" y="2953497"/>
                <a:ext cx="864839" cy="336027"/>
                <a:chOff x="9209884" y="2254773"/>
                <a:chExt cx="864839" cy="336027"/>
              </a:xfrm>
              <a:grpFill/>
            </p:grpSpPr>
            <p:grpSp>
              <p:nvGrpSpPr>
                <p:cNvPr id="72" name="Group 71">
                  <a:extLst>
                    <a:ext uri="{FF2B5EF4-FFF2-40B4-BE49-F238E27FC236}">
                      <a16:creationId xmlns:a16="http://schemas.microsoft.com/office/drawing/2014/main" id="{88DA40BD-E68E-600C-0ED6-4105058E492D}"/>
                    </a:ext>
                  </a:extLst>
                </p:cNvPr>
                <p:cNvGrpSpPr/>
                <p:nvPr/>
              </p:nvGrpSpPr>
              <p:grpSpPr>
                <a:xfrm>
                  <a:off x="9209884" y="2377441"/>
                  <a:ext cx="429416" cy="213359"/>
                  <a:chOff x="9209884" y="2377441"/>
                  <a:chExt cx="429416" cy="213359"/>
                </a:xfrm>
                <a:grpFill/>
              </p:grpSpPr>
              <p:cxnSp>
                <p:nvCxnSpPr>
                  <p:cNvPr id="76" name="Straight Connector 75">
                    <a:extLst>
                      <a:ext uri="{FF2B5EF4-FFF2-40B4-BE49-F238E27FC236}">
                        <a16:creationId xmlns:a16="http://schemas.microsoft.com/office/drawing/2014/main" id="{5E35BC5C-E66E-B82E-84B1-1CA16E0A249C}"/>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ADEB6D67-4F79-03E4-90E5-4D752044E595}"/>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73" name="Group 72">
                  <a:extLst>
                    <a:ext uri="{FF2B5EF4-FFF2-40B4-BE49-F238E27FC236}">
                      <a16:creationId xmlns:a16="http://schemas.microsoft.com/office/drawing/2014/main" id="{B00771BF-A671-3C1A-9437-55D1FFF7E909}"/>
                    </a:ext>
                  </a:extLst>
                </p:cNvPr>
                <p:cNvGrpSpPr/>
                <p:nvPr/>
              </p:nvGrpSpPr>
              <p:grpSpPr>
                <a:xfrm flipH="1">
                  <a:off x="9639300" y="2254773"/>
                  <a:ext cx="435423" cy="213359"/>
                  <a:chOff x="9209884" y="2377441"/>
                  <a:chExt cx="429416" cy="213359"/>
                </a:xfrm>
                <a:grpFill/>
              </p:grpSpPr>
              <p:cxnSp>
                <p:nvCxnSpPr>
                  <p:cNvPr id="74" name="Straight Connector 73">
                    <a:extLst>
                      <a:ext uri="{FF2B5EF4-FFF2-40B4-BE49-F238E27FC236}">
                        <a16:creationId xmlns:a16="http://schemas.microsoft.com/office/drawing/2014/main" id="{EBEF11F1-7A50-6E07-40C5-D78FAB450D10}"/>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3FD79162-FFAD-3DF8-9092-D5F7DDC78750}"/>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65" name="Group 64">
                <a:extLst>
                  <a:ext uri="{FF2B5EF4-FFF2-40B4-BE49-F238E27FC236}">
                    <a16:creationId xmlns:a16="http://schemas.microsoft.com/office/drawing/2014/main" id="{FA8467FE-11CA-C740-A46F-842D6F95A95B}"/>
                  </a:ext>
                </a:extLst>
              </p:cNvPr>
              <p:cNvGrpSpPr/>
              <p:nvPr/>
            </p:nvGrpSpPr>
            <p:grpSpPr>
              <a:xfrm>
                <a:off x="8065683" y="3211076"/>
                <a:ext cx="864839" cy="336027"/>
                <a:chOff x="9209884" y="2254773"/>
                <a:chExt cx="864839" cy="336027"/>
              </a:xfrm>
              <a:grpFill/>
            </p:grpSpPr>
            <p:grpSp>
              <p:nvGrpSpPr>
                <p:cNvPr id="66" name="Group 65">
                  <a:extLst>
                    <a:ext uri="{FF2B5EF4-FFF2-40B4-BE49-F238E27FC236}">
                      <a16:creationId xmlns:a16="http://schemas.microsoft.com/office/drawing/2014/main" id="{C7D6949B-C3B6-6D10-9DA9-3D71EAA1A388}"/>
                    </a:ext>
                  </a:extLst>
                </p:cNvPr>
                <p:cNvGrpSpPr/>
                <p:nvPr/>
              </p:nvGrpSpPr>
              <p:grpSpPr>
                <a:xfrm>
                  <a:off x="9209884" y="2377441"/>
                  <a:ext cx="429416" cy="213359"/>
                  <a:chOff x="9209884" y="2377441"/>
                  <a:chExt cx="429416" cy="213359"/>
                </a:xfrm>
                <a:grpFill/>
              </p:grpSpPr>
              <p:cxnSp>
                <p:nvCxnSpPr>
                  <p:cNvPr id="70" name="Straight Connector 69">
                    <a:extLst>
                      <a:ext uri="{FF2B5EF4-FFF2-40B4-BE49-F238E27FC236}">
                        <a16:creationId xmlns:a16="http://schemas.microsoft.com/office/drawing/2014/main" id="{347410E4-047D-BFE9-F96C-08CB1B23CE9F}"/>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831A5F09-1D43-18A3-E948-3E65E74EEB25}"/>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67" name="Group 66">
                  <a:extLst>
                    <a:ext uri="{FF2B5EF4-FFF2-40B4-BE49-F238E27FC236}">
                      <a16:creationId xmlns:a16="http://schemas.microsoft.com/office/drawing/2014/main" id="{0404574E-8232-9E45-71D1-51DDEB817B9B}"/>
                    </a:ext>
                  </a:extLst>
                </p:cNvPr>
                <p:cNvGrpSpPr/>
                <p:nvPr/>
              </p:nvGrpSpPr>
              <p:grpSpPr>
                <a:xfrm flipH="1">
                  <a:off x="9639300" y="2254773"/>
                  <a:ext cx="435423" cy="213359"/>
                  <a:chOff x="9209884" y="2377441"/>
                  <a:chExt cx="429416" cy="213359"/>
                </a:xfrm>
                <a:grpFill/>
              </p:grpSpPr>
              <p:cxnSp>
                <p:nvCxnSpPr>
                  <p:cNvPr id="68" name="Straight Connector 67">
                    <a:extLst>
                      <a:ext uri="{FF2B5EF4-FFF2-40B4-BE49-F238E27FC236}">
                        <a16:creationId xmlns:a16="http://schemas.microsoft.com/office/drawing/2014/main" id="{54E710EC-0375-D10B-7763-EFE89B2FD163}"/>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8EA85284-FFE3-9EA5-98DD-16D8BBB2FE85}"/>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cxnSp>
          <p:nvCxnSpPr>
            <p:cNvPr id="60" name="Straight Arrow Connector 59">
              <a:extLst>
                <a:ext uri="{FF2B5EF4-FFF2-40B4-BE49-F238E27FC236}">
                  <a16:creationId xmlns:a16="http://schemas.microsoft.com/office/drawing/2014/main" id="{8C234F1B-2F94-AD65-CBD5-ED2A71177C4B}"/>
                </a:ext>
              </a:extLst>
            </p:cNvPr>
            <p:cNvCxnSpPr>
              <a:cxnSpLocks/>
            </p:cNvCxnSpPr>
            <p:nvPr/>
          </p:nvCxnSpPr>
          <p:spPr>
            <a:xfrm flipV="1">
              <a:off x="8488810" y="2657659"/>
              <a:ext cx="2120" cy="6416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3D13AAF3-7C8E-76EC-B6BB-DA344159D85D}"/>
              </a:ext>
            </a:extLst>
          </p:cNvPr>
          <p:cNvGrpSpPr/>
          <p:nvPr/>
        </p:nvGrpSpPr>
        <p:grpSpPr>
          <a:xfrm rot="12321977">
            <a:off x="1101075" y="3388370"/>
            <a:ext cx="653087" cy="942975"/>
            <a:chOff x="8059740" y="2400300"/>
            <a:chExt cx="870782" cy="1257300"/>
          </a:xfrm>
        </p:grpSpPr>
        <p:grpSp>
          <p:nvGrpSpPr>
            <p:cNvPr id="91" name="Group 90">
              <a:extLst>
                <a:ext uri="{FF2B5EF4-FFF2-40B4-BE49-F238E27FC236}">
                  <a16:creationId xmlns:a16="http://schemas.microsoft.com/office/drawing/2014/main" id="{59A532E0-CEF1-E743-0F0E-8AA72EC984F2}"/>
                </a:ext>
              </a:extLst>
            </p:cNvPr>
            <p:cNvGrpSpPr/>
            <p:nvPr/>
          </p:nvGrpSpPr>
          <p:grpSpPr>
            <a:xfrm rot="10800000">
              <a:off x="8059740" y="2400300"/>
              <a:ext cx="870782" cy="1257300"/>
              <a:chOff x="8059740" y="2400300"/>
              <a:chExt cx="870782" cy="1257300"/>
            </a:xfrm>
            <a:solidFill>
              <a:srgbClr val="FF0000"/>
            </a:solidFill>
          </p:grpSpPr>
          <p:sp>
            <p:nvSpPr>
              <p:cNvPr id="93" name="Oval 92">
                <a:extLst>
                  <a:ext uri="{FF2B5EF4-FFF2-40B4-BE49-F238E27FC236}">
                    <a16:creationId xmlns:a16="http://schemas.microsoft.com/office/drawing/2014/main" id="{416009F3-0D50-6568-245D-9BDA1CB6F0B2}"/>
                  </a:ext>
                </a:extLst>
              </p:cNvPr>
              <p:cNvSpPr/>
              <p:nvPr/>
            </p:nvSpPr>
            <p:spPr>
              <a:xfrm>
                <a:off x="8458200" y="2400300"/>
                <a:ext cx="88900" cy="12573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94" name="Group 93">
                <a:extLst>
                  <a:ext uri="{FF2B5EF4-FFF2-40B4-BE49-F238E27FC236}">
                    <a16:creationId xmlns:a16="http://schemas.microsoft.com/office/drawing/2014/main" id="{31885E93-163E-2792-FCE3-83DCE0BB2389}"/>
                  </a:ext>
                </a:extLst>
              </p:cNvPr>
              <p:cNvGrpSpPr/>
              <p:nvPr/>
            </p:nvGrpSpPr>
            <p:grpSpPr>
              <a:xfrm>
                <a:off x="8059740" y="2421460"/>
                <a:ext cx="864839" cy="336027"/>
                <a:chOff x="9209884" y="2254773"/>
                <a:chExt cx="864839" cy="336027"/>
              </a:xfrm>
              <a:grpFill/>
            </p:grpSpPr>
            <p:grpSp>
              <p:nvGrpSpPr>
                <p:cNvPr id="116" name="Group 115">
                  <a:extLst>
                    <a:ext uri="{FF2B5EF4-FFF2-40B4-BE49-F238E27FC236}">
                      <a16:creationId xmlns:a16="http://schemas.microsoft.com/office/drawing/2014/main" id="{99C611C1-F9C1-E444-9ECA-43A392E75554}"/>
                    </a:ext>
                  </a:extLst>
                </p:cNvPr>
                <p:cNvGrpSpPr/>
                <p:nvPr/>
              </p:nvGrpSpPr>
              <p:grpSpPr>
                <a:xfrm>
                  <a:off x="9209884" y="2377441"/>
                  <a:ext cx="429416" cy="213359"/>
                  <a:chOff x="9209884" y="2377441"/>
                  <a:chExt cx="429416" cy="213359"/>
                </a:xfrm>
                <a:grpFill/>
              </p:grpSpPr>
              <p:cxnSp>
                <p:nvCxnSpPr>
                  <p:cNvPr id="120" name="Straight Connector 119">
                    <a:extLst>
                      <a:ext uri="{FF2B5EF4-FFF2-40B4-BE49-F238E27FC236}">
                        <a16:creationId xmlns:a16="http://schemas.microsoft.com/office/drawing/2014/main" id="{ADB16110-66B9-5ED1-2019-9B5F5A263288}"/>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24AEC746-BCA1-254A-ADD6-1AA93A64A637}"/>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17" name="Group 116">
                  <a:extLst>
                    <a:ext uri="{FF2B5EF4-FFF2-40B4-BE49-F238E27FC236}">
                      <a16:creationId xmlns:a16="http://schemas.microsoft.com/office/drawing/2014/main" id="{19FCD809-56F0-D9A0-DC9A-C928863E4418}"/>
                    </a:ext>
                  </a:extLst>
                </p:cNvPr>
                <p:cNvGrpSpPr/>
                <p:nvPr/>
              </p:nvGrpSpPr>
              <p:grpSpPr>
                <a:xfrm flipH="1">
                  <a:off x="9639300" y="2254773"/>
                  <a:ext cx="435423" cy="213359"/>
                  <a:chOff x="9209884" y="2377441"/>
                  <a:chExt cx="429416" cy="213359"/>
                </a:xfrm>
                <a:grpFill/>
              </p:grpSpPr>
              <p:cxnSp>
                <p:nvCxnSpPr>
                  <p:cNvPr id="118" name="Straight Connector 117">
                    <a:extLst>
                      <a:ext uri="{FF2B5EF4-FFF2-40B4-BE49-F238E27FC236}">
                        <a16:creationId xmlns:a16="http://schemas.microsoft.com/office/drawing/2014/main" id="{BA86D069-0B93-168C-5E2E-9391B5184F43}"/>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7B4E5202-A2EF-87AD-7ECA-95B2A934CD2D}"/>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95" name="Group 94">
                <a:extLst>
                  <a:ext uri="{FF2B5EF4-FFF2-40B4-BE49-F238E27FC236}">
                    <a16:creationId xmlns:a16="http://schemas.microsoft.com/office/drawing/2014/main" id="{578811C5-1E5B-70C7-D08B-D6014BFE89C5}"/>
                  </a:ext>
                </a:extLst>
              </p:cNvPr>
              <p:cNvGrpSpPr/>
              <p:nvPr/>
            </p:nvGrpSpPr>
            <p:grpSpPr>
              <a:xfrm>
                <a:off x="8065683" y="2690541"/>
                <a:ext cx="864839" cy="336027"/>
                <a:chOff x="9209884" y="2254773"/>
                <a:chExt cx="864839" cy="336027"/>
              </a:xfrm>
              <a:grpFill/>
            </p:grpSpPr>
            <p:grpSp>
              <p:nvGrpSpPr>
                <p:cNvPr id="110" name="Group 109">
                  <a:extLst>
                    <a:ext uri="{FF2B5EF4-FFF2-40B4-BE49-F238E27FC236}">
                      <a16:creationId xmlns:a16="http://schemas.microsoft.com/office/drawing/2014/main" id="{649D01C4-2A71-8728-CCF1-921518BA605D}"/>
                    </a:ext>
                  </a:extLst>
                </p:cNvPr>
                <p:cNvGrpSpPr/>
                <p:nvPr/>
              </p:nvGrpSpPr>
              <p:grpSpPr>
                <a:xfrm>
                  <a:off x="9209884" y="2377441"/>
                  <a:ext cx="429416" cy="213359"/>
                  <a:chOff x="9209884" y="2377441"/>
                  <a:chExt cx="429416" cy="213359"/>
                </a:xfrm>
                <a:grpFill/>
              </p:grpSpPr>
              <p:cxnSp>
                <p:nvCxnSpPr>
                  <p:cNvPr id="114" name="Straight Connector 113">
                    <a:extLst>
                      <a:ext uri="{FF2B5EF4-FFF2-40B4-BE49-F238E27FC236}">
                        <a16:creationId xmlns:a16="http://schemas.microsoft.com/office/drawing/2014/main" id="{D8FF6AF1-13D4-927C-5A60-DEAD40688B1D}"/>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CF0A040F-3A72-205D-7F4A-654AAA2F6404}"/>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11" name="Group 110">
                  <a:extLst>
                    <a:ext uri="{FF2B5EF4-FFF2-40B4-BE49-F238E27FC236}">
                      <a16:creationId xmlns:a16="http://schemas.microsoft.com/office/drawing/2014/main" id="{B8B17B65-716F-7A8D-8180-16EE90DF4EA4}"/>
                    </a:ext>
                  </a:extLst>
                </p:cNvPr>
                <p:cNvGrpSpPr/>
                <p:nvPr/>
              </p:nvGrpSpPr>
              <p:grpSpPr>
                <a:xfrm flipH="1">
                  <a:off x="9639300" y="2254773"/>
                  <a:ext cx="435423" cy="213359"/>
                  <a:chOff x="9209884" y="2377441"/>
                  <a:chExt cx="429416" cy="213359"/>
                </a:xfrm>
                <a:grpFill/>
              </p:grpSpPr>
              <p:cxnSp>
                <p:nvCxnSpPr>
                  <p:cNvPr id="112" name="Straight Connector 111">
                    <a:extLst>
                      <a:ext uri="{FF2B5EF4-FFF2-40B4-BE49-F238E27FC236}">
                        <a16:creationId xmlns:a16="http://schemas.microsoft.com/office/drawing/2014/main" id="{7CF846D0-CA4E-2B13-DABE-869BD9920E3E}"/>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B6AF1B34-110B-4BEA-1224-7A4E27E6C081}"/>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96" name="Group 95">
                <a:extLst>
                  <a:ext uri="{FF2B5EF4-FFF2-40B4-BE49-F238E27FC236}">
                    <a16:creationId xmlns:a16="http://schemas.microsoft.com/office/drawing/2014/main" id="{09E04DBD-5BCB-5577-E686-E7E835213533}"/>
                  </a:ext>
                </a:extLst>
              </p:cNvPr>
              <p:cNvGrpSpPr/>
              <p:nvPr/>
            </p:nvGrpSpPr>
            <p:grpSpPr>
              <a:xfrm>
                <a:off x="8065683" y="2953497"/>
                <a:ext cx="864839" cy="336027"/>
                <a:chOff x="9209884" y="2254773"/>
                <a:chExt cx="864839" cy="336027"/>
              </a:xfrm>
              <a:grpFill/>
            </p:grpSpPr>
            <p:grpSp>
              <p:nvGrpSpPr>
                <p:cNvPr id="104" name="Group 103">
                  <a:extLst>
                    <a:ext uri="{FF2B5EF4-FFF2-40B4-BE49-F238E27FC236}">
                      <a16:creationId xmlns:a16="http://schemas.microsoft.com/office/drawing/2014/main" id="{A8E83A29-19B3-A97E-209F-36827E1555BD}"/>
                    </a:ext>
                  </a:extLst>
                </p:cNvPr>
                <p:cNvGrpSpPr/>
                <p:nvPr/>
              </p:nvGrpSpPr>
              <p:grpSpPr>
                <a:xfrm>
                  <a:off x="9209884" y="2377441"/>
                  <a:ext cx="429416" cy="213359"/>
                  <a:chOff x="9209884" y="2377441"/>
                  <a:chExt cx="429416" cy="213359"/>
                </a:xfrm>
                <a:grpFill/>
              </p:grpSpPr>
              <p:cxnSp>
                <p:nvCxnSpPr>
                  <p:cNvPr id="108" name="Straight Connector 107">
                    <a:extLst>
                      <a:ext uri="{FF2B5EF4-FFF2-40B4-BE49-F238E27FC236}">
                        <a16:creationId xmlns:a16="http://schemas.microsoft.com/office/drawing/2014/main" id="{B518C69D-4292-0DD1-BA39-5630BCE851BF}"/>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BF0F421E-6EC4-C3B3-467A-8AAEDF972DF8}"/>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05" name="Group 104">
                  <a:extLst>
                    <a:ext uri="{FF2B5EF4-FFF2-40B4-BE49-F238E27FC236}">
                      <a16:creationId xmlns:a16="http://schemas.microsoft.com/office/drawing/2014/main" id="{773DD72A-6F10-F76C-4750-742A6E4FF38C}"/>
                    </a:ext>
                  </a:extLst>
                </p:cNvPr>
                <p:cNvGrpSpPr/>
                <p:nvPr/>
              </p:nvGrpSpPr>
              <p:grpSpPr>
                <a:xfrm flipH="1">
                  <a:off x="9639300" y="2254773"/>
                  <a:ext cx="435423" cy="213359"/>
                  <a:chOff x="9209884" y="2377441"/>
                  <a:chExt cx="429416" cy="213359"/>
                </a:xfrm>
                <a:grpFill/>
              </p:grpSpPr>
              <p:cxnSp>
                <p:nvCxnSpPr>
                  <p:cNvPr id="106" name="Straight Connector 105">
                    <a:extLst>
                      <a:ext uri="{FF2B5EF4-FFF2-40B4-BE49-F238E27FC236}">
                        <a16:creationId xmlns:a16="http://schemas.microsoft.com/office/drawing/2014/main" id="{C8CDAE09-2B42-2274-87DD-A1DAEF6B268D}"/>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78D33025-C525-8E84-3950-B532BE507F3C}"/>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97" name="Group 96">
                <a:extLst>
                  <a:ext uri="{FF2B5EF4-FFF2-40B4-BE49-F238E27FC236}">
                    <a16:creationId xmlns:a16="http://schemas.microsoft.com/office/drawing/2014/main" id="{21176538-5FDD-6CCC-DE9A-B96640579805}"/>
                  </a:ext>
                </a:extLst>
              </p:cNvPr>
              <p:cNvGrpSpPr/>
              <p:nvPr/>
            </p:nvGrpSpPr>
            <p:grpSpPr>
              <a:xfrm>
                <a:off x="8065683" y="3211076"/>
                <a:ext cx="864839" cy="336027"/>
                <a:chOff x="9209884" y="2254773"/>
                <a:chExt cx="864839" cy="336027"/>
              </a:xfrm>
              <a:grpFill/>
            </p:grpSpPr>
            <p:grpSp>
              <p:nvGrpSpPr>
                <p:cNvPr id="98" name="Group 97">
                  <a:extLst>
                    <a:ext uri="{FF2B5EF4-FFF2-40B4-BE49-F238E27FC236}">
                      <a16:creationId xmlns:a16="http://schemas.microsoft.com/office/drawing/2014/main" id="{100EA6F9-A0AB-99D9-91BA-7DEBCA97D485}"/>
                    </a:ext>
                  </a:extLst>
                </p:cNvPr>
                <p:cNvGrpSpPr/>
                <p:nvPr/>
              </p:nvGrpSpPr>
              <p:grpSpPr>
                <a:xfrm>
                  <a:off x="9209884" y="2377441"/>
                  <a:ext cx="429416" cy="213359"/>
                  <a:chOff x="9209884" y="2377441"/>
                  <a:chExt cx="429416" cy="213359"/>
                </a:xfrm>
                <a:grpFill/>
              </p:grpSpPr>
              <p:cxnSp>
                <p:nvCxnSpPr>
                  <p:cNvPr id="102" name="Straight Connector 101">
                    <a:extLst>
                      <a:ext uri="{FF2B5EF4-FFF2-40B4-BE49-F238E27FC236}">
                        <a16:creationId xmlns:a16="http://schemas.microsoft.com/office/drawing/2014/main" id="{D1512AE6-758A-B0B1-51F5-E09690157E4A}"/>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DF21EC3C-C842-52BD-BB8D-E0A251390914}"/>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99" name="Group 98">
                  <a:extLst>
                    <a:ext uri="{FF2B5EF4-FFF2-40B4-BE49-F238E27FC236}">
                      <a16:creationId xmlns:a16="http://schemas.microsoft.com/office/drawing/2014/main" id="{ADE6EAD0-3FF5-0249-2BF7-23FCECC287CF}"/>
                    </a:ext>
                  </a:extLst>
                </p:cNvPr>
                <p:cNvGrpSpPr/>
                <p:nvPr/>
              </p:nvGrpSpPr>
              <p:grpSpPr>
                <a:xfrm flipH="1">
                  <a:off x="9639300" y="2254773"/>
                  <a:ext cx="435423" cy="213359"/>
                  <a:chOff x="9209884" y="2377441"/>
                  <a:chExt cx="429416" cy="213359"/>
                </a:xfrm>
                <a:grpFill/>
              </p:grpSpPr>
              <p:cxnSp>
                <p:nvCxnSpPr>
                  <p:cNvPr id="100" name="Straight Connector 99">
                    <a:extLst>
                      <a:ext uri="{FF2B5EF4-FFF2-40B4-BE49-F238E27FC236}">
                        <a16:creationId xmlns:a16="http://schemas.microsoft.com/office/drawing/2014/main" id="{46C3CBC1-4F9F-1D32-738F-F913B54702D4}"/>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0916003A-96F1-DA7B-9FC1-922C19BDA9A2}"/>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cxnSp>
          <p:nvCxnSpPr>
            <p:cNvPr id="92" name="Straight Arrow Connector 91">
              <a:extLst>
                <a:ext uri="{FF2B5EF4-FFF2-40B4-BE49-F238E27FC236}">
                  <a16:creationId xmlns:a16="http://schemas.microsoft.com/office/drawing/2014/main" id="{0FBC5EB9-710C-0F6D-610C-EB0F3E2B25A0}"/>
                </a:ext>
              </a:extLst>
            </p:cNvPr>
            <p:cNvCxnSpPr>
              <a:cxnSpLocks/>
            </p:cNvCxnSpPr>
            <p:nvPr/>
          </p:nvCxnSpPr>
          <p:spPr>
            <a:xfrm flipV="1">
              <a:off x="8488810" y="2657659"/>
              <a:ext cx="2120" cy="6416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E1B060E6-2E39-75CC-E6B6-9989BEC942E5}"/>
              </a:ext>
            </a:extLst>
          </p:cNvPr>
          <p:cNvGrpSpPr/>
          <p:nvPr/>
        </p:nvGrpSpPr>
        <p:grpSpPr>
          <a:xfrm rot="12024134">
            <a:off x="539671" y="4284427"/>
            <a:ext cx="653087" cy="942975"/>
            <a:chOff x="8059740" y="2400300"/>
            <a:chExt cx="870782" cy="1257300"/>
          </a:xfrm>
        </p:grpSpPr>
        <p:grpSp>
          <p:nvGrpSpPr>
            <p:cNvPr id="123" name="Group 122">
              <a:extLst>
                <a:ext uri="{FF2B5EF4-FFF2-40B4-BE49-F238E27FC236}">
                  <a16:creationId xmlns:a16="http://schemas.microsoft.com/office/drawing/2014/main" id="{DB0AE456-ADCB-B3EE-0E5C-57D5D8C0425B}"/>
                </a:ext>
              </a:extLst>
            </p:cNvPr>
            <p:cNvGrpSpPr/>
            <p:nvPr/>
          </p:nvGrpSpPr>
          <p:grpSpPr>
            <a:xfrm rot="10800000">
              <a:off x="8059740" y="2400300"/>
              <a:ext cx="870782" cy="1257300"/>
              <a:chOff x="8059740" y="2400300"/>
              <a:chExt cx="870782" cy="1257300"/>
            </a:xfrm>
            <a:solidFill>
              <a:srgbClr val="FF0000"/>
            </a:solidFill>
          </p:grpSpPr>
          <p:sp>
            <p:nvSpPr>
              <p:cNvPr id="125" name="Oval 124">
                <a:extLst>
                  <a:ext uri="{FF2B5EF4-FFF2-40B4-BE49-F238E27FC236}">
                    <a16:creationId xmlns:a16="http://schemas.microsoft.com/office/drawing/2014/main" id="{EC3B2721-FE97-A7DF-0919-0E98C42C9B03}"/>
                  </a:ext>
                </a:extLst>
              </p:cNvPr>
              <p:cNvSpPr/>
              <p:nvPr/>
            </p:nvSpPr>
            <p:spPr>
              <a:xfrm>
                <a:off x="8458200" y="2400300"/>
                <a:ext cx="88900" cy="12573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126" name="Group 125">
                <a:extLst>
                  <a:ext uri="{FF2B5EF4-FFF2-40B4-BE49-F238E27FC236}">
                    <a16:creationId xmlns:a16="http://schemas.microsoft.com/office/drawing/2014/main" id="{4381CF9F-3458-DCD9-3AED-C3CFEDA4B2A6}"/>
                  </a:ext>
                </a:extLst>
              </p:cNvPr>
              <p:cNvGrpSpPr/>
              <p:nvPr/>
            </p:nvGrpSpPr>
            <p:grpSpPr>
              <a:xfrm>
                <a:off x="8059740" y="2421460"/>
                <a:ext cx="864839" cy="336027"/>
                <a:chOff x="9209884" y="2254773"/>
                <a:chExt cx="864839" cy="336027"/>
              </a:xfrm>
              <a:grpFill/>
            </p:grpSpPr>
            <p:grpSp>
              <p:nvGrpSpPr>
                <p:cNvPr id="148" name="Group 147">
                  <a:extLst>
                    <a:ext uri="{FF2B5EF4-FFF2-40B4-BE49-F238E27FC236}">
                      <a16:creationId xmlns:a16="http://schemas.microsoft.com/office/drawing/2014/main" id="{307003FA-6B0D-9331-5C1D-1F949D193938}"/>
                    </a:ext>
                  </a:extLst>
                </p:cNvPr>
                <p:cNvGrpSpPr/>
                <p:nvPr/>
              </p:nvGrpSpPr>
              <p:grpSpPr>
                <a:xfrm>
                  <a:off x="9209884" y="2377441"/>
                  <a:ext cx="429416" cy="213359"/>
                  <a:chOff x="9209884" y="2377441"/>
                  <a:chExt cx="429416" cy="213359"/>
                </a:xfrm>
                <a:grpFill/>
              </p:grpSpPr>
              <p:cxnSp>
                <p:nvCxnSpPr>
                  <p:cNvPr id="152" name="Straight Connector 151">
                    <a:extLst>
                      <a:ext uri="{FF2B5EF4-FFF2-40B4-BE49-F238E27FC236}">
                        <a16:creationId xmlns:a16="http://schemas.microsoft.com/office/drawing/2014/main" id="{DF08EEE0-D8EE-9E17-F0B8-AEDF7A7F8939}"/>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3" name="Rectangle 152">
                    <a:extLst>
                      <a:ext uri="{FF2B5EF4-FFF2-40B4-BE49-F238E27FC236}">
                        <a16:creationId xmlns:a16="http://schemas.microsoft.com/office/drawing/2014/main" id="{D70F70F8-4B92-3296-EA0F-C6073D3951D1}"/>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49" name="Group 148">
                  <a:extLst>
                    <a:ext uri="{FF2B5EF4-FFF2-40B4-BE49-F238E27FC236}">
                      <a16:creationId xmlns:a16="http://schemas.microsoft.com/office/drawing/2014/main" id="{AF736AFB-7DD9-1130-A0A5-8111C195F28F}"/>
                    </a:ext>
                  </a:extLst>
                </p:cNvPr>
                <p:cNvGrpSpPr/>
                <p:nvPr/>
              </p:nvGrpSpPr>
              <p:grpSpPr>
                <a:xfrm flipH="1">
                  <a:off x="9639300" y="2254773"/>
                  <a:ext cx="435423" cy="213359"/>
                  <a:chOff x="9209884" y="2377441"/>
                  <a:chExt cx="429416" cy="213359"/>
                </a:xfrm>
                <a:grpFill/>
              </p:grpSpPr>
              <p:cxnSp>
                <p:nvCxnSpPr>
                  <p:cNvPr id="150" name="Straight Connector 149">
                    <a:extLst>
                      <a:ext uri="{FF2B5EF4-FFF2-40B4-BE49-F238E27FC236}">
                        <a16:creationId xmlns:a16="http://schemas.microsoft.com/office/drawing/2014/main" id="{D1AD91FD-A295-6415-DE78-C7B9A03F9C21}"/>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24AFE1FF-81B6-6403-1E3F-77B698A6E0EB}"/>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127" name="Group 126">
                <a:extLst>
                  <a:ext uri="{FF2B5EF4-FFF2-40B4-BE49-F238E27FC236}">
                    <a16:creationId xmlns:a16="http://schemas.microsoft.com/office/drawing/2014/main" id="{ACFCFFFB-8D17-C798-39BC-6ABC9C382C05}"/>
                  </a:ext>
                </a:extLst>
              </p:cNvPr>
              <p:cNvGrpSpPr/>
              <p:nvPr/>
            </p:nvGrpSpPr>
            <p:grpSpPr>
              <a:xfrm>
                <a:off x="8065683" y="2690541"/>
                <a:ext cx="864839" cy="336027"/>
                <a:chOff x="9209884" y="2254773"/>
                <a:chExt cx="864839" cy="336027"/>
              </a:xfrm>
              <a:grpFill/>
            </p:grpSpPr>
            <p:grpSp>
              <p:nvGrpSpPr>
                <p:cNvPr id="142" name="Group 141">
                  <a:extLst>
                    <a:ext uri="{FF2B5EF4-FFF2-40B4-BE49-F238E27FC236}">
                      <a16:creationId xmlns:a16="http://schemas.microsoft.com/office/drawing/2014/main" id="{8826194B-033B-D444-CA89-FFBFA19D0CD5}"/>
                    </a:ext>
                  </a:extLst>
                </p:cNvPr>
                <p:cNvGrpSpPr/>
                <p:nvPr/>
              </p:nvGrpSpPr>
              <p:grpSpPr>
                <a:xfrm>
                  <a:off x="9209884" y="2377441"/>
                  <a:ext cx="429416" cy="213359"/>
                  <a:chOff x="9209884" y="2377441"/>
                  <a:chExt cx="429416" cy="213359"/>
                </a:xfrm>
                <a:grpFill/>
              </p:grpSpPr>
              <p:cxnSp>
                <p:nvCxnSpPr>
                  <p:cNvPr id="146" name="Straight Connector 145">
                    <a:extLst>
                      <a:ext uri="{FF2B5EF4-FFF2-40B4-BE49-F238E27FC236}">
                        <a16:creationId xmlns:a16="http://schemas.microsoft.com/office/drawing/2014/main" id="{7320219A-B1DC-24B5-1E54-DD094F981522}"/>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7" name="Rectangle 146">
                    <a:extLst>
                      <a:ext uri="{FF2B5EF4-FFF2-40B4-BE49-F238E27FC236}">
                        <a16:creationId xmlns:a16="http://schemas.microsoft.com/office/drawing/2014/main" id="{A16ED148-6328-96D1-736E-0BB47F7A5359}"/>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43" name="Group 142">
                  <a:extLst>
                    <a:ext uri="{FF2B5EF4-FFF2-40B4-BE49-F238E27FC236}">
                      <a16:creationId xmlns:a16="http://schemas.microsoft.com/office/drawing/2014/main" id="{27EF0019-DA8B-9211-5321-579BF3191867}"/>
                    </a:ext>
                  </a:extLst>
                </p:cNvPr>
                <p:cNvGrpSpPr/>
                <p:nvPr/>
              </p:nvGrpSpPr>
              <p:grpSpPr>
                <a:xfrm flipH="1">
                  <a:off x="9639300" y="2254773"/>
                  <a:ext cx="435423" cy="213359"/>
                  <a:chOff x="9209884" y="2377441"/>
                  <a:chExt cx="429416" cy="213359"/>
                </a:xfrm>
                <a:grpFill/>
              </p:grpSpPr>
              <p:cxnSp>
                <p:nvCxnSpPr>
                  <p:cNvPr id="144" name="Straight Connector 143">
                    <a:extLst>
                      <a:ext uri="{FF2B5EF4-FFF2-40B4-BE49-F238E27FC236}">
                        <a16:creationId xmlns:a16="http://schemas.microsoft.com/office/drawing/2014/main" id="{0BAABFFF-207F-4BD1-DC6F-281774586D22}"/>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836188CD-F242-366A-C410-D19F7D09934C}"/>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128" name="Group 127">
                <a:extLst>
                  <a:ext uri="{FF2B5EF4-FFF2-40B4-BE49-F238E27FC236}">
                    <a16:creationId xmlns:a16="http://schemas.microsoft.com/office/drawing/2014/main" id="{CA2E76AF-3DCB-625E-748C-9BFF598FEF3C}"/>
                  </a:ext>
                </a:extLst>
              </p:cNvPr>
              <p:cNvGrpSpPr/>
              <p:nvPr/>
            </p:nvGrpSpPr>
            <p:grpSpPr>
              <a:xfrm>
                <a:off x="8065683" y="2953497"/>
                <a:ext cx="864839" cy="336027"/>
                <a:chOff x="9209884" y="2254773"/>
                <a:chExt cx="864839" cy="336027"/>
              </a:xfrm>
              <a:grpFill/>
            </p:grpSpPr>
            <p:grpSp>
              <p:nvGrpSpPr>
                <p:cNvPr id="136" name="Group 135">
                  <a:extLst>
                    <a:ext uri="{FF2B5EF4-FFF2-40B4-BE49-F238E27FC236}">
                      <a16:creationId xmlns:a16="http://schemas.microsoft.com/office/drawing/2014/main" id="{097A5D3F-8078-E1E9-743B-9ACD306C9D09}"/>
                    </a:ext>
                  </a:extLst>
                </p:cNvPr>
                <p:cNvGrpSpPr/>
                <p:nvPr/>
              </p:nvGrpSpPr>
              <p:grpSpPr>
                <a:xfrm>
                  <a:off x="9209884" y="2377441"/>
                  <a:ext cx="429416" cy="213359"/>
                  <a:chOff x="9209884" y="2377441"/>
                  <a:chExt cx="429416" cy="213359"/>
                </a:xfrm>
                <a:grpFill/>
              </p:grpSpPr>
              <p:cxnSp>
                <p:nvCxnSpPr>
                  <p:cNvPr id="140" name="Straight Connector 139">
                    <a:extLst>
                      <a:ext uri="{FF2B5EF4-FFF2-40B4-BE49-F238E27FC236}">
                        <a16:creationId xmlns:a16="http://schemas.microsoft.com/office/drawing/2014/main" id="{F04A4415-552E-8772-FC44-0600E1C00107}"/>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1" name="Rectangle 140">
                    <a:extLst>
                      <a:ext uri="{FF2B5EF4-FFF2-40B4-BE49-F238E27FC236}">
                        <a16:creationId xmlns:a16="http://schemas.microsoft.com/office/drawing/2014/main" id="{53F20C7A-C0ED-07CC-7312-DE2EEF868C24}"/>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37" name="Group 136">
                  <a:extLst>
                    <a:ext uri="{FF2B5EF4-FFF2-40B4-BE49-F238E27FC236}">
                      <a16:creationId xmlns:a16="http://schemas.microsoft.com/office/drawing/2014/main" id="{8111B69F-E4B1-C613-B70A-EFC525451857}"/>
                    </a:ext>
                  </a:extLst>
                </p:cNvPr>
                <p:cNvGrpSpPr/>
                <p:nvPr/>
              </p:nvGrpSpPr>
              <p:grpSpPr>
                <a:xfrm flipH="1">
                  <a:off x="9639300" y="2254773"/>
                  <a:ext cx="435423" cy="213359"/>
                  <a:chOff x="9209884" y="2377441"/>
                  <a:chExt cx="429416" cy="213359"/>
                </a:xfrm>
                <a:grpFill/>
              </p:grpSpPr>
              <p:cxnSp>
                <p:nvCxnSpPr>
                  <p:cNvPr id="138" name="Straight Connector 137">
                    <a:extLst>
                      <a:ext uri="{FF2B5EF4-FFF2-40B4-BE49-F238E27FC236}">
                        <a16:creationId xmlns:a16="http://schemas.microsoft.com/office/drawing/2014/main" id="{8239825D-F174-D01C-5BD1-1AF9EDC08611}"/>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EB87A80E-2E7A-EDCF-8D8C-64962E0056E2}"/>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129" name="Group 128">
                <a:extLst>
                  <a:ext uri="{FF2B5EF4-FFF2-40B4-BE49-F238E27FC236}">
                    <a16:creationId xmlns:a16="http://schemas.microsoft.com/office/drawing/2014/main" id="{69F8B98E-056D-DFDC-6689-10537731A942}"/>
                  </a:ext>
                </a:extLst>
              </p:cNvPr>
              <p:cNvGrpSpPr/>
              <p:nvPr/>
            </p:nvGrpSpPr>
            <p:grpSpPr>
              <a:xfrm>
                <a:off x="8065683" y="3211076"/>
                <a:ext cx="864839" cy="336027"/>
                <a:chOff x="9209884" y="2254773"/>
                <a:chExt cx="864839" cy="336027"/>
              </a:xfrm>
              <a:grpFill/>
            </p:grpSpPr>
            <p:grpSp>
              <p:nvGrpSpPr>
                <p:cNvPr id="130" name="Group 129">
                  <a:extLst>
                    <a:ext uri="{FF2B5EF4-FFF2-40B4-BE49-F238E27FC236}">
                      <a16:creationId xmlns:a16="http://schemas.microsoft.com/office/drawing/2014/main" id="{C6B5A298-1745-5CAB-2DFC-6D4F2365D265}"/>
                    </a:ext>
                  </a:extLst>
                </p:cNvPr>
                <p:cNvGrpSpPr/>
                <p:nvPr/>
              </p:nvGrpSpPr>
              <p:grpSpPr>
                <a:xfrm>
                  <a:off x="9209884" y="2377441"/>
                  <a:ext cx="429416" cy="213359"/>
                  <a:chOff x="9209884" y="2377441"/>
                  <a:chExt cx="429416" cy="213359"/>
                </a:xfrm>
                <a:grpFill/>
              </p:grpSpPr>
              <p:cxnSp>
                <p:nvCxnSpPr>
                  <p:cNvPr id="134" name="Straight Connector 133">
                    <a:extLst>
                      <a:ext uri="{FF2B5EF4-FFF2-40B4-BE49-F238E27FC236}">
                        <a16:creationId xmlns:a16="http://schemas.microsoft.com/office/drawing/2014/main" id="{565D9E50-49C2-B218-DBE9-BE7FA0A474B9}"/>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731BE0F5-D7BC-7A82-5EFD-68A6C856BC47}"/>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31" name="Group 130">
                  <a:extLst>
                    <a:ext uri="{FF2B5EF4-FFF2-40B4-BE49-F238E27FC236}">
                      <a16:creationId xmlns:a16="http://schemas.microsoft.com/office/drawing/2014/main" id="{C1405C49-6DE9-700E-1F7F-6A775F5B4E64}"/>
                    </a:ext>
                  </a:extLst>
                </p:cNvPr>
                <p:cNvGrpSpPr/>
                <p:nvPr/>
              </p:nvGrpSpPr>
              <p:grpSpPr>
                <a:xfrm flipH="1">
                  <a:off x="9639300" y="2254773"/>
                  <a:ext cx="435423" cy="213359"/>
                  <a:chOff x="9209884" y="2377441"/>
                  <a:chExt cx="429416" cy="213359"/>
                </a:xfrm>
                <a:grpFill/>
              </p:grpSpPr>
              <p:cxnSp>
                <p:nvCxnSpPr>
                  <p:cNvPr id="132" name="Straight Connector 131">
                    <a:extLst>
                      <a:ext uri="{FF2B5EF4-FFF2-40B4-BE49-F238E27FC236}">
                        <a16:creationId xmlns:a16="http://schemas.microsoft.com/office/drawing/2014/main" id="{7E04BFCE-C578-EDDD-BE15-60E4EB4598AF}"/>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CE41558B-9994-DA48-DCFC-E8515C5DD573}"/>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cxnSp>
          <p:nvCxnSpPr>
            <p:cNvPr id="124" name="Straight Arrow Connector 123">
              <a:extLst>
                <a:ext uri="{FF2B5EF4-FFF2-40B4-BE49-F238E27FC236}">
                  <a16:creationId xmlns:a16="http://schemas.microsoft.com/office/drawing/2014/main" id="{A7C7D426-3948-EE19-C496-962AE581CF6E}"/>
                </a:ext>
              </a:extLst>
            </p:cNvPr>
            <p:cNvCxnSpPr>
              <a:cxnSpLocks/>
            </p:cNvCxnSpPr>
            <p:nvPr/>
          </p:nvCxnSpPr>
          <p:spPr>
            <a:xfrm flipV="1">
              <a:off x="8488810" y="2657659"/>
              <a:ext cx="2120" cy="6416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55" name="Oval 154">
            <a:extLst>
              <a:ext uri="{FF2B5EF4-FFF2-40B4-BE49-F238E27FC236}">
                <a16:creationId xmlns:a16="http://schemas.microsoft.com/office/drawing/2014/main" id="{A0BC13EB-180A-83FA-5271-ED7E512A32A6}"/>
              </a:ext>
            </a:extLst>
          </p:cNvPr>
          <p:cNvSpPr/>
          <p:nvPr/>
        </p:nvSpPr>
        <p:spPr>
          <a:xfrm>
            <a:off x="1690817" y="615318"/>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1</a:t>
            </a:r>
          </a:p>
        </p:txBody>
      </p:sp>
      <p:sp>
        <p:nvSpPr>
          <p:cNvPr id="156" name="Oval 155">
            <a:extLst>
              <a:ext uri="{FF2B5EF4-FFF2-40B4-BE49-F238E27FC236}">
                <a16:creationId xmlns:a16="http://schemas.microsoft.com/office/drawing/2014/main" id="{EFD0CF5E-7073-41CD-E47F-7FD52CF229FC}"/>
              </a:ext>
            </a:extLst>
          </p:cNvPr>
          <p:cNvSpPr/>
          <p:nvPr/>
        </p:nvSpPr>
        <p:spPr>
          <a:xfrm>
            <a:off x="1463539" y="2450961"/>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2</a:t>
            </a:r>
          </a:p>
        </p:txBody>
      </p:sp>
      <p:sp>
        <p:nvSpPr>
          <p:cNvPr id="157" name="Oval 156">
            <a:extLst>
              <a:ext uri="{FF2B5EF4-FFF2-40B4-BE49-F238E27FC236}">
                <a16:creationId xmlns:a16="http://schemas.microsoft.com/office/drawing/2014/main" id="{DA05AEFD-6D8F-83AE-D78C-3D80014A9B69}"/>
              </a:ext>
            </a:extLst>
          </p:cNvPr>
          <p:cNvSpPr/>
          <p:nvPr/>
        </p:nvSpPr>
        <p:spPr>
          <a:xfrm>
            <a:off x="1314503" y="3579400"/>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3</a:t>
            </a:r>
          </a:p>
        </p:txBody>
      </p:sp>
      <p:sp>
        <p:nvSpPr>
          <p:cNvPr id="158" name="Oval 157">
            <a:extLst>
              <a:ext uri="{FF2B5EF4-FFF2-40B4-BE49-F238E27FC236}">
                <a16:creationId xmlns:a16="http://schemas.microsoft.com/office/drawing/2014/main" id="{F068FF85-5EEB-2229-7F84-DFC5E3E35346}"/>
              </a:ext>
            </a:extLst>
          </p:cNvPr>
          <p:cNvSpPr/>
          <p:nvPr/>
        </p:nvSpPr>
        <p:spPr>
          <a:xfrm>
            <a:off x="751379" y="4534987"/>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4</a:t>
            </a:r>
          </a:p>
        </p:txBody>
      </p:sp>
      <p:sp>
        <p:nvSpPr>
          <p:cNvPr id="161" name="Content Placeholder 2">
            <a:extLst>
              <a:ext uri="{FF2B5EF4-FFF2-40B4-BE49-F238E27FC236}">
                <a16:creationId xmlns:a16="http://schemas.microsoft.com/office/drawing/2014/main" id="{13901E49-FA39-E0CC-99D4-9163EE1318BE}"/>
              </a:ext>
            </a:extLst>
          </p:cNvPr>
          <p:cNvSpPr txBox="1">
            <a:spLocks/>
          </p:cNvSpPr>
          <p:nvPr/>
        </p:nvSpPr>
        <p:spPr>
          <a:xfrm>
            <a:off x="5082931" y="642937"/>
            <a:ext cx="3908531" cy="4418297"/>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buClrTx/>
            </a:pPr>
            <a:r>
              <a:rPr lang="en-US" sz="2100" dirty="0">
                <a:solidFill>
                  <a:prstClr val="black"/>
                </a:solidFill>
                <a:latin typeface="Calibri" panose="020F0502020204030204"/>
              </a:rPr>
              <a:t>Enter the traffic pattern near the summer launch area</a:t>
            </a:r>
          </a:p>
          <a:p>
            <a:pPr marL="171450" indent="-171450" defTabSz="685800">
              <a:spcBef>
                <a:spcPts val="750"/>
              </a:spcBef>
              <a:buClrTx/>
            </a:pPr>
            <a:r>
              <a:rPr lang="en-US" sz="2100" dirty="0">
                <a:solidFill>
                  <a:prstClr val="black"/>
                </a:solidFill>
                <a:latin typeface="Calibri" panose="020F0502020204030204"/>
              </a:rPr>
              <a:t>Take 20-30 strokes to get close to the beach, but not too close; watch your skeg! There is a log, concrete chunk, rock and/or sign depending on water level. Know where they are.</a:t>
            </a:r>
          </a:p>
          <a:p>
            <a:pPr marL="171450" indent="-171450" defTabSz="685800">
              <a:spcBef>
                <a:spcPts val="750"/>
              </a:spcBef>
              <a:buClrTx/>
            </a:pPr>
            <a:r>
              <a:rPr lang="en-US" sz="2100" dirty="0">
                <a:solidFill>
                  <a:prstClr val="black"/>
                </a:solidFill>
                <a:latin typeface="Calibri" panose="020F0502020204030204"/>
              </a:rPr>
              <a:t>Turn 20-30 degrees to starboard to cut in close to the ramp. Drop down to bow four/pair to slow down</a:t>
            </a:r>
          </a:p>
          <a:p>
            <a:pPr marL="171450" indent="-171450" defTabSz="685800">
              <a:spcBef>
                <a:spcPts val="750"/>
              </a:spcBef>
              <a:buClrTx/>
            </a:pPr>
            <a:r>
              <a:rPr lang="en-US" sz="2100" dirty="0">
                <a:solidFill>
                  <a:prstClr val="black"/>
                </a:solidFill>
                <a:latin typeface="Calibri" panose="020F0502020204030204"/>
              </a:rPr>
              <a:t>As you get toward the dock, have someone on port hold water to spin the boat parallel to the dock, or you can row straight in</a:t>
            </a:r>
          </a:p>
          <a:p>
            <a:pPr marL="171450" indent="-171450" defTabSz="685800">
              <a:spcBef>
                <a:spcPts val="750"/>
              </a:spcBef>
              <a:buClrTx/>
            </a:pPr>
            <a:endParaRPr lang="en-US" sz="2100" dirty="0">
              <a:solidFill>
                <a:prstClr val="black"/>
              </a:solidFill>
              <a:latin typeface="Calibri" panose="020F0502020204030204"/>
            </a:endParaRPr>
          </a:p>
        </p:txBody>
      </p:sp>
      <p:sp>
        <p:nvSpPr>
          <p:cNvPr id="162" name="Oval 161">
            <a:extLst>
              <a:ext uri="{FF2B5EF4-FFF2-40B4-BE49-F238E27FC236}">
                <a16:creationId xmlns:a16="http://schemas.microsoft.com/office/drawing/2014/main" id="{2B75F074-7308-1F24-01C2-D5E141F67823}"/>
              </a:ext>
            </a:extLst>
          </p:cNvPr>
          <p:cNvSpPr/>
          <p:nvPr/>
        </p:nvSpPr>
        <p:spPr>
          <a:xfrm>
            <a:off x="4926776" y="655565"/>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1</a:t>
            </a:r>
          </a:p>
        </p:txBody>
      </p:sp>
      <p:sp>
        <p:nvSpPr>
          <p:cNvPr id="163" name="Oval 162">
            <a:extLst>
              <a:ext uri="{FF2B5EF4-FFF2-40B4-BE49-F238E27FC236}">
                <a16:creationId xmlns:a16="http://schemas.microsoft.com/office/drawing/2014/main" id="{21237261-A0FD-4B1A-7819-618DB5D07A33}"/>
              </a:ext>
            </a:extLst>
          </p:cNvPr>
          <p:cNvSpPr/>
          <p:nvPr/>
        </p:nvSpPr>
        <p:spPr>
          <a:xfrm>
            <a:off x="4941108" y="1235944"/>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2</a:t>
            </a:r>
          </a:p>
        </p:txBody>
      </p:sp>
      <p:sp>
        <p:nvSpPr>
          <p:cNvPr id="164" name="Oval 163">
            <a:extLst>
              <a:ext uri="{FF2B5EF4-FFF2-40B4-BE49-F238E27FC236}">
                <a16:creationId xmlns:a16="http://schemas.microsoft.com/office/drawing/2014/main" id="{BBA53B8B-D4B4-5DE3-6779-64DE237689CB}"/>
              </a:ext>
            </a:extLst>
          </p:cNvPr>
          <p:cNvSpPr/>
          <p:nvPr/>
        </p:nvSpPr>
        <p:spPr>
          <a:xfrm>
            <a:off x="4923125" y="2670106"/>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3</a:t>
            </a:r>
          </a:p>
        </p:txBody>
      </p:sp>
      <p:sp>
        <p:nvSpPr>
          <p:cNvPr id="165" name="Oval 164">
            <a:extLst>
              <a:ext uri="{FF2B5EF4-FFF2-40B4-BE49-F238E27FC236}">
                <a16:creationId xmlns:a16="http://schemas.microsoft.com/office/drawing/2014/main" id="{7A1D965F-3E97-7013-1716-DC0309BFE039}"/>
              </a:ext>
            </a:extLst>
          </p:cNvPr>
          <p:cNvSpPr/>
          <p:nvPr/>
        </p:nvSpPr>
        <p:spPr>
          <a:xfrm>
            <a:off x="4941108" y="3743800"/>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4</a:t>
            </a:r>
          </a:p>
        </p:txBody>
      </p:sp>
    </p:spTree>
    <p:extLst>
      <p:ext uri="{BB962C8B-B14F-4D97-AF65-F5344CB8AC3E}">
        <p14:creationId xmlns:p14="http://schemas.microsoft.com/office/powerpoint/2010/main" val="3122180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Coxing standards</a:t>
            </a:r>
            <a:endParaRPr/>
          </a:p>
        </p:txBody>
      </p:sp>
      <p:sp>
        <p:nvSpPr>
          <p:cNvPr id="136" name="Google Shape;136;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t>Always give advance notice (except for emergency weigh enough)</a:t>
            </a:r>
            <a:endParaRPr/>
          </a:p>
          <a:p>
            <a:pPr marL="0" lvl="0" indent="0" algn="l" rtl="0">
              <a:spcBef>
                <a:spcPts val="1200"/>
              </a:spcBef>
              <a:spcAft>
                <a:spcPts val="0"/>
              </a:spcAft>
              <a:buNone/>
            </a:pPr>
            <a:r>
              <a:rPr lang="en"/>
              <a:t>Be clear and concise</a:t>
            </a:r>
            <a:endParaRPr/>
          </a:p>
          <a:p>
            <a:pPr marL="0" lvl="0" indent="0" algn="l" rtl="0">
              <a:spcBef>
                <a:spcPts val="1200"/>
              </a:spcBef>
              <a:spcAft>
                <a:spcPts val="0"/>
              </a:spcAft>
              <a:buNone/>
            </a:pPr>
            <a:r>
              <a:rPr lang="en"/>
              <a:t>Use standard calls if you know them, if not, be very clear in your communication</a:t>
            </a:r>
            <a:endParaRPr/>
          </a:p>
          <a:p>
            <a:pPr marL="0" lvl="0" indent="0" algn="l" rtl="0">
              <a:spcBef>
                <a:spcPts val="1200"/>
              </a:spcBef>
              <a:spcAft>
                <a:spcPts val="0"/>
              </a:spcAft>
              <a:buNone/>
            </a:pPr>
            <a:r>
              <a:rPr lang="en"/>
              <a:t>Always use a term like and up, and down, or ready up, ready down, etc. It is a lot easier to match timing when there is a word before the action word</a:t>
            </a:r>
            <a:endParaRPr/>
          </a:p>
          <a:p>
            <a:pPr marL="0" lvl="0" indent="0" algn="l" rtl="0">
              <a:spcBef>
                <a:spcPts val="1200"/>
              </a:spcBef>
              <a:spcAft>
                <a:spcPts val="0"/>
              </a:spcAft>
              <a:buNone/>
            </a:pPr>
            <a:r>
              <a:rPr lang="en"/>
              <a:t>When counting in 2, do something, always count on the catch.</a:t>
            </a:r>
            <a:endParaRPr/>
          </a:p>
          <a:p>
            <a:pPr marL="0" lvl="0" indent="0" algn="l" rtl="0">
              <a:spcBef>
                <a:spcPts val="1200"/>
              </a:spcBef>
              <a:spcAft>
                <a:spcPts val="1200"/>
              </a:spcAft>
              <a:buNone/>
            </a:pPr>
            <a:r>
              <a:rPr lang="en"/>
              <a:t>Never, ever ever say. “You’re almost there” I don’t care if you are 10 feet from the buoys, no rower ever wants to hear that, and all coxswains have said it at least once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7865C4-0CA3-B609-6884-C6FC9B01C68D}"/>
              </a:ext>
            </a:extLst>
          </p:cNvPr>
          <p:cNvPicPr>
            <a:picLocks noChangeAspect="1"/>
          </p:cNvPicPr>
          <p:nvPr/>
        </p:nvPicPr>
        <p:blipFill>
          <a:blip r:embed="rId2"/>
          <a:stretch>
            <a:fillRect/>
          </a:stretch>
        </p:blipFill>
        <p:spPr>
          <a:xfrm>
            <a:off x="-24356" y="618038"/>
            <a:ext cx="3760104" cy="4447850"/>
          </a:xfrm>
          <a:prstGeom prst="rect">
            <a:avLst/>
          </a:prstGeom>
        </p:spPr>
      </p:pic>
      <p:sp>
        <p:nvSpPr>
          <p:cNvPr id="2" name="Title 1">
            <a:extLst>
              <a:ext uri="{FF2B5EF4-FFF2-40B4-BE49-F238E27FC236}">
                <a16:creationId xmlns:a16="http://schemas.microsoft.com/office/drawing/2014/main" id="{FC16A5AD-0FAA-9CB8-8BE5-775C20F93F16}"/>
              </a:ext>
            </a:extLst>
          </p:cNvPr>
          <p:cNvSpPr>
            <a:spLocks noGrp="1"/>
          </p:cNvSpPr>
          <p:nvPr>
            <p:ph type="title"/>
          </p:nvPr>
        </p:nvSpPr>
        <p:spPr>
          <a:xfrm>
            <a:off x="-1" y="1"/>
            <a:ext cx="9130522" cy="714375"/>
          </a:xfrm>
        </p:spPr>
        <p:txBody>
          <a:bodyPr>
            <a:normAutofit/>
          </a:bodyPr>
          <a:lstStyle/>
          <a:p>
            <a:r>
              <a:rPr lang="en-US" dirty="0"/>
              <a:t>Docking in the summer launch area</a:t>
            </a:r>
          </a:p>
        </p:txBody>
      </p:sp>
      <p:grpSp>
        <p:nvGrpSpPr>
          <p:cNvPr id="57" name="Group 56">
            <a:extLst>
              <a:ext uri="{FF2B5EF4-FFF2-40B4-BE49-F238E27FC236}">
                <a16:creationId xmlns:a16="http://schemas.microsoft.com/office/drawing/2014/main" id="{EF381AAF-9B17-AD53-8B98-32179ADFF597}"/>
              </a:ext>
            </a:extLst>
          </p:cNvPr>
          <p:cNvGrpSpPr/>
          <p:nvPr/>
        </p:nvGrpSpPr>
        <p:grpSpPr>
          <a:xfrm rot="11922424">
            <a:off x="858169" y="987267"/>
            <a:ext cx="653087" cy="942975"/>
            <a:chOff x="8059740" y="2400300"/>
            <a:chExt cx="870782" cy="1257300"/>
          </a:xfrm>
        </p:grpSpPr>
        <p:grpSp>
          <p:nvGrpSpPr>
            <p:cNvPr id="52" name="Group 51">
              <a:extLst>
                <a:ext uri="{FF2B5EF4-FFF2-40B4-BE49-F238E27FC236}">
                  <a16:creationId xmlns:a16="http://schemas.microsoft.com/office/drawing/2014/main" id="{E26C816D-7E41-86AA-915B-A2B40F93DD75}"/>
                </a:ext>
              </a:extLst>
            </p:cNvPr>
            <p:cNvGrpSpPr/>
            <p:nvPr/>
          </p:nvGrpSpPr>
          <p:grpSpPr>
            <a:xfrm rot="10800000">
              <a:off x="8059740" y="2400300"/>
              <a:ext cx="870782" cy="1257300"/>
              <a:chOff x="8059740" y="2400300"/>
              <a:chExt cx="870782" cy="1257300"/>
            </a:xfrm>
            <a:solidFill>
              <a:srgbClr val="FF0000"/>
            </a:solidFill>
          </p:grpSpPr>
          <p:sp>
            <p:nvSpPr>
              <p:cNvPr id="5" name="Oval 4">
                <a:extLst>
                  <a:ext uri="{FF2B5EF4-FFF2-40B4-BE49-F238E27FC236}">
                    <a16:creationId xmlns:a16="http://schemas.microsoft.com/office/drawing/2014/main" id="{48E4374B-0101-BB84-62A8-103076B113EF}"/>
                  </a:ext>
                </a:extLst>
              </p:cNvPr>
              <p:cNvSpPr/>
              <p:nvPr/>
            </p:nvSpPr>
            <p:spPr>
              <a:xfrm>
                <a:off x="8458200" y="2400300"/>
                <a:ext cx="88900" cy="12573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20" name="Group 19">
                <a:extLst>
                  <a:ext uri="{FF2B5EF4-FFF2-40B4-BE49-F238E27FC236}">
                    <a16:creationId xmlns:a16="http://schemas.microsoft.com/office/drawing/2014/main" id="{3E6579D9-A0DD-97CE-2419-4B7D728E86F4}"/>
                  </a:ext>
                </a:extLst>
              </p:cNvPr>
              <p:cNvGrpSpPr/>
              <p:nvPr/>
            </p:nvGrpSpPr>
            <p:grpSpPr>
              <a:xfrm>
                <a:off x="8059740" y="2421460"/>
                <a:ext cx="864839" cy="336027"/>
                <a:chOff x="9209884" y="2254773"/>
                <a:chExt cx="864839" cy="336027"/>
              </a:xfrm>
              <a:grpFill/>
            </p:grpSpPr>
            <p:grpSp>
              <p:nvGrpSpPr>
                <p:cNvPr id="16" name="Group 15">
                  <a:extLst>
                    <a:ext uri="{FF2B5EF4-FFF2-40B4-BE49-F238E27FC236}">
                      <a16:creationId xmlns:a16="http://schemas.microsoft.com/office/drawing/2014/main" id="{A502B18F-B4D5-75F5-397C-D277BD6B916D}"/>
                    </a:ext>
                  </a:extLst>
                </p:cNvPr>
                <p:cNvGrpSpPr/>
                <p:nvPr/>
              </p:nvGrpSpPr>
              <p:grpSpPr>
                <a:xfrm>
                  <a:off x="9209884" y="2377441"/>
                  <a:ext cx="429416" cy="213359"/>
                  <a:chOff x="9209884" y="2377441"/>
                  <a:chExt cx="429416" cy="213359"/>
                </a:xfrm>
                <a:grpFill/>
              </p:grpSpPr>
              <p:cxnSp>
                <p:nvCxnSpPr>
                  <p:cNvPr id="7" name="Straight Connector 6">
                    <a:extLst>
                      <a:ext uri="{FF2B5EF4-FFF2-40B4-BE49-F238E27FC236}">
                        <a16:creationId xmlns:a16="http://schemas.microsoft.com/office/drawing/2014/main" id="{A0FA4F51-C193-6926-4E5F-9B00F35B1868}"/>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06208C9-72D5-AEC7-C50C-09F7D0B12ED6}"/>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7" name="Group 16">
                  <a:extLst>
                    <a:ext uri="{FF2B5EF4-FFF2-40B4-BE49-F238E27FC236}">
                      <a16:creationId xmlns:a16="http://schemas.microsoft.com/office/drawing/2014/main" id="{AD51B1C5-1B7C-06F8-47B2-A372F4DB6C2C}"/>
                    </a:ext>
                  </a:extLst>
                </p:cNvPr>
                <p:cNvGrpSpPr/>
                <p:nvPr/>
              </p:nvGrpSpPr>
              <p:grpSpPr>
                <a:xfrm flipH="1">
                  <a:off x="9639300" y="2254773"/>
                  <a:ext cx="435423" cy="213359"/>
                  <a:chOff x="9209884" y="2377441"/>
                  <a:chExt cx="429416" cy="213359"/>
                </a:xfrm>
                <a:grpFill/>
              </p:grpSpPr>
              <p:cxnSp>
                <p:nvCxnSpPr>
                  <p:cNvPr id="18" name="Straight Connector 17">
                    <a:extLst>
                      <a:ext uri="{FF2B5EF4-FFF2-40B4-BE49-F238E27FC236}">
                        <a16:creationId xmlns:a16="http://schemas.microsoft.com/office/drawing/2014/main" id="{8B95E39B-5E0C-B8BB-B0C6-0A4779E5C33C}"/>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128B770-0FB8-3FCA-C6CE-E48D86251976}"/>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24" name="Group 23">
                <a:extLst>
                  <a:ext uri="{FF2B5EF4-FFF2-40B4-BE49-F238E27FC236}">
                    <a16:creationId xmlns:a16="http://schemas.microsoft.com/office/drawing/2014/main" id="{19A2CA7D-0CBA-0F22-6CF5-3F81B10BDE7A}"/>
                  </a:ext>
                </a:extLst>
              </p:cNvPr>
              <p:cNvGrpSpPr/>
              <p:nvPr/>
            </p:nvGrpSpPr>
            <p:grpSpPr>
              <a:xfrm>
                <a:off x="8065683" y="2690541"/>
                <a:ext cx="864839" cy="336027"/>
                <a:chOff x="9209884" y="2254773"/>
                <a:chExt cx="864839" cy="336027"/>
              </a:xfrm>
              <a:grpFill/>
            </p:grpSpPr>
            <p:grpSp>
              <p:nvGrpSpPr>
                <p:cNvPr id="25" name="Group 24">
                  <a:extLst>
                    <a:ext uri="{FF2B5EF4-FFF2-40B4-BE49-F238E27FC236}">
                      <a16:creationId xmlns:a16="http://schemas.microsoft.com/office/drawing/2014/main" id="{70FE9EC4-DE4C-C269-D29D-0688B6C85C1A}"/>
                    </a:ext>
                  </a:extLst>
                </p:cNvPr>
                <p:cNvGrpSpPr/>
                <p:nvPr/>
              </p:nvGrpSpPr>
              <p:grpSpPr>
                <a:xfrm>
                  <a:off x="9209884" y="2377441"/>
                  <a:ext cx="429416" cy="213359"/>
                  <a:chOff x="9209884" y="2377441"/>
                  <a:chExt cx="429416" cy="213359"/>
                </a:xfrm>
                <a:grpFill/>
              </p:grpSpPr>
              <p:cxnSp>
                <p:nvCxnSpPr>
                  <p:cNvPr id="29" name="Straight Connector 28">
                    <a:extLst>
                      <a:ext uri="{FF2B5EF4-FFF2-40B4-BE49-F238E27FC236}">
                        <a16:creationId xmlns:a16="http://schemas.microsoft.com/office/drawing/2014/main" id="{98662BF3-43EA-12E2-838B-4A31C47E9774}"/>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D5C84D64-D2C3-CBD5-15F5-6E955801F79C}"/>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26" name="Group 25">
                  <a:extLst>
                    <a:ext uri="{FF2B5EF4-FFF2-40B4-BE49-F238E27FC236}">
                      <a16:creationId xmlns:a16="http://schemas.microsoft.com/office/drawing/2014/main" id="{6DEF2012-01A7-D7AD-6493-814AA8E69DC7}"/>
                    </a:ext>
                  </a:extLst>
                </p:cNvPr>
                <p:cNvGrpSpPr/>
                <p:nvPr/>
              </p:nvGrpSpPr>
              <p:grpSpPr>
                <a:xfrm flipH="1">
                  <a:off x="9639300" y="2254773"/>
                  <a:ext cx="435423" cy="213359"/>
                  <a:chOff x="9209884" y="2377441"/>
                  <a:chExt cx="429416" cy="213359"/>
                </a:xfrm>
                <a:grpFill/>
              </p:grpSpPr>
              <p:cxnSp>
                <p:nvCxnSpPr>
                  <p:cNvPr id="27" name="Straight Connector 26">
                    <a:extLst>
                      <a:ext uri="{FF2B5EF4-FFF2-40B4-BE49-F238E27FC236}">
                        <a16:creationId xmlns:a16="http://schemas.microsoft.com/office/drawing/2014/main" id="{1BEC0E4C-ABF4-F178-1296-AAD6DC1167F4}"/>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36732CD4-A1ED-C0DF-ED01-54B9E8601F53}"/>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38" name="Group 37">
                <a:extLst>
                  <a:ext uri="{FF2B5EF4-FFF2-40B4-BE49-F238E27FC236}">
                    <a16:creationId xmlns:a16="http://schemas.microsoft.com/office/drawing/2014/main" id="{4AD42372-F999-4F04-A0FB-F4FC4F844C9F}"/>
                  </a:ext>
                </a:extLst>
              </p:cNvPr>
              <p:cNvGrpSpPr/>
              <p:nvPr/>
            </p:nvGrpSpPr>
            <p:grpSpPr>
              <a:xfrm>
                <a:off x="8065683" y="2953497"/>
                <a:ext cx="864839" cy="336027"/>
                <a:chOff x="9209884" y="2254773"/>
                <a:chExt cx="864839" cy="336027"/>
              </a:xfrm>
              <a:grpFill/>
            </p:grpSpPr>
            <p:grpSp>
              <p:nvGrpSpPr>
                <p:cNvPr id="39" name="Group 38">
                  <a:extLst>
                    <a:ext uri="{FF2B5EF4-FFF2-40B4-BE49-F238E27FC236}">
                      <a16:creationId xmlns:a16="http://schemas.microsoft.com/office/drawing/2014/main" id="{27630EFA-CAAB-AC81-18D5-9F2917F86A14}"/>
                    </a:ext>
                  </a:extLst>
                </p:cNvPr>
                <p:cNvGrpSpPr/>
                <p:nvPr/>
              </p:nvGrpSpPr>
              <p:grpSpPr>
                <a:xfrm>
                  <a:off x="9209884" y="2377441"/>
                  <a:ext cx="429416" cy="213359"/>
                  <a:chOff x="9209884" y="2377441"/>
                  <a:chExt cx="429416" cy="213359"/>
                </a:xfrm>
                <a:grpFill/>
              </p:grpSpPr>
              <p:cxnSp>
                <p:nvCxnSpPr>
                  <p:cNvPr id="43" name="Straight Connector 42">
                    <a:extLst>
                      <a:ext uri="{FF2B5EF4-FFF2-40B4-BE49-F238E27FC236}">
                        <a16:creationId xmlns:a16="http://schemas.microsoft.com/office/drawing/2014/main" id="{1813FB48-FDCE-F73C-5C56-63CE19F1178B}"/>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A9ADF69F-EE84-674A-AFC7-FF01FB8E4233}"/>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40" name="Group 39">
                  <a:extLst>
                    <a:ext uri="{FF2B5EF4-FFF2-40B4-BE49-F238E27FC236}">
                      <a16:creationId xmlns:a16="http://schemas.microsoft.com/office/drawing/2014/main" id="{C13517BA-4B9E-4773-9D53-28D4D91AD560}"/>
                    </a:ext>
                  </a:extLst>
                </p:cNvPr>
                <p:cNvGrpSpPr/>
                <p:nvPr/>
              </p:nvGrpSpPr>
              <p:grpSpPr>
                <a:xfrm flipH="1">
                  <a:off x="9639300" y="2254773"/>
                  <a:ext cx="435423" cy="213359"/>
                  <a:chOff x="9209884" y="2377441"/>
                  <a:chExt cx="429416" cy="213359"/>
                </a:xfrm>
                <a:grpFill/>
              </p:grpSpPr>
              <p:cxnSp>
                <p:nvCxnSpPr>
                  <p:cNvPr id="41" name="Straight Connector 40">
                    <a:extLst>
                      <a:ext uri="{FF2B5EF4-FFF2-40B4-BE49-F238E27FC236}">
                        <a16:creationId xmlns:a16="http://schemas.microsoft.com/office/drawing/2014/main" id="{44F2C1D3-D2EE-FA66-15D4-077EEBB41CF4}"/>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E2383B20-388D-017B-B378-F820263D5E67}"/>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45" name="Group 44">
                <a:extLst>
                  <a:ext uri="{FF2B5EF4-FFF2-40B4-BE49-F238E27FC236}">
                    <a16:creationId xmlns:a16="http://schemas.microsoft.com/office/drawing/2014/main" id="{1BDBF2D3-381D-7B08-DFF7-35E7916C168E}"/>
                  </a:ext>
                </a:extLst>
              </p:cNvPr>
              <p:cNvGrpSpPr/>
              <p:nvPr/>
            </p:nvGrpSpPr>
            <p:grpSpPr>
              <a:xfrm>
                <a:off x="8065683" y="3211076"/>
                <a:ext cx="864839" cy="336027"/>
                <a:chOff x="9209884" y="2254773"/>
                <a:chExt cx="864839" cy="336027"/>
              </a:xfrm>
              <a:grpFill/>
            </p:grpSpPr>
            <p:grpSp>
              <p:nvGrpSpPr>
                <p:cNvPr id="46" name="Group 45">
                  <a:extLst>
                    <a:ext uri="{FF2B5EF4-FFF2-40B4-BE49-F238E27FC236}">
                      <a16:creationId xmlns:a16="http://schemas.microsoft.com/office/drawing/2014/main" id="{2BF0808D-F5AA-4771-A2E8-F6136BD8E738}"/>
                    </a:ext>
                  </a:extLst>
                </p:cNvPr>
                <p:cNvGrpSpPr/>
                <p:nvPr/>
              </p:nvGrpSpPr>
              <p:grpSpPr>
                <a:xfrm>
                  <a:off x="9209884" y="2377441"/>
                  <a:ext cx="429416" cy="213359"/>
                  <a:chOff x="9209884" y="2377441"/>
                  <a:chExt cx="429416" cy="213359"/>
                </a:xfrm>
                <a:grpFill/>
              </p:grpSpPr>
              <p:cxnSp>
                <p:nvCxnSpPr>
                  <p:cNvPr id="50" name="Straight Connector 49">
                    <a:extLst>
                      <a:ext uri="{FF2B5EF4-FFF2-40B4-BE49-F238E27FC236}">
                        <a16:creationId xmlns:a16="http://schemas.microsoft.com/office/drawing/2014/main" id="{9C082069-7188-D99D-F3EA-B69730E90A2A}"/>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C1808B0-F357-776C-02E0-10EB721B812C}"/>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47" name="Group 46">
                  <a:extLst>
                    <a:ext uri="{FF2B5EF4-FFF2-40B4-BE49-F238E27FC236}">
                      <a16:creationId xmlns:a16="http://schemas.microsoft.com/office/drawing/2014/main" id="{323F0403-7E68-C439-4880-65D46C81D738}"/>
                    </a:ext>
                  </a:extLst>
                </p:cNvPr>
                <p:cNvGrpSpPr/>
                <p:nvPr/>
              </p:nvGrpSpPr>
              <p:grpSpPr>
                <a:xfrm flipH="1">
                  <a:off x="9639300" y="2254773"/>
                  <a:ext cx="435423" cy="213359"/>
                  <a:chOff x="9209884" y="2377441"/>
                  <a:chExt cx="429416" cy="213359"/>
                </a:xfrm>
                <a:grpFill/>
              </p:grpSpPr>
              <p:cxnSp>
                <p:nvCxnSpPr>
                  <p:cNvPr id="48" name="Straight Connector 47">
                    <a:extLst>
                      <a:ext uri="{FF2B5EF4-FFF2-40B4-BE49-F238E27FC236}">
                        <a16:creationId xmlns:a16="http://schemas.microsoft.com/office/drawing/2014/main" id="{E154380F-E8EB-EA31-D2C4-447C84169C8B}"/>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016A3C16-611F-5FFD-6323-A72EAB1E6CD6}"/>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cxnSp>
          <p:nvCxnSpPr>
            <p:cNvPr id="54" name="Straight Arrow Connector 53">
              <a:extLst>
                <a:ext uri="{FF2B5EF4-FFF2-40B4-BE49-F238E27FC236}">
                  <a16:creationId xmlns:a16="http://schemas.microsoft.com/office/drawing/2014/main" id="{BF4A3B9D-4FBA-EA40-BF46-6BF93FC09DAE}"/>
                </a:ext>
              </a:extLst>
            </p:cNvPr>
            <p:cNvCxnSpPr>
              <a:cxnSpLocks/>
            </p:cNvCxnSpPr>
            <p:nvPr/>
          </p:nvCxnSpPr>
          <p:spPr>
            <a:xfrm flipV="1">
              <a:off x="8488810" y="2657659"/>
              <a:ext cx="2120" cy="6416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9C26160A-FB89-F33D-45CE-2D51A7279AA5}"/>
              </a:ext>
            </a:extLst>
          </p:cNvPr>
          <p:cNvGrpSpPr/>
          <p:nvPr/>
        </p:nvGrpSpPr>
        <p:grpSpPr>
          <a:xfrm rot="11096228">
            <a:off x="490775" y="1977041"/>
            <a:ext cx="653087" cy="942975"/>
            <a:chOff x="8059740" y="2400300"/>
            <a:chExt cx="870782" cy="1257300"/>
          </a:xfrm>
        </p:grpSpPr>
        <p:grpSp>
          <p:nvGrpSpPr>
            <p:cNvPr id="59" name="Group 58">
              <a:extLst>
                <a:ext uri="{FF2B5EF4-FFF2-40B4-BE49-F238E27FC236}">
                  <a16:creationId xmlns:a16="http://schemas.microsoft.com/office/drawing/2014/main" id="{585D36EC-9D94-9CB7-E46F-7B3B5DCB9184}"/>
                </a:ext>
              </a:extLst>
            </p:cNvPr>
            <p:cNvGrpSpPr/>
            <p:nvPr/>
          </p:nvGrpSpPr>
          <p:grpSpPr>
            <a:xfrm rot="10800000">
              <a:off x="8059740" y="2400300"/>
              <a:ext cx="870782" cy="1257300"/>
              <a:chOff x="8059740" y="2400300"/>
              <a:chExt cx="870782" cy="1257300"/>
            </a:xfrm>
            <a:solidFill>
              <a:srgbClr val="FF0000"/>
            </a:solidFill>
          </p:grpSpPr>
          <p:sp>
            <p:nvSpPr>
              <p:cNvPr id="61" name="Oval 60">
                <a:extLst>
                  <a:ext uri="{FF2B5EF4-FFF2-40B4-BE49-F238E27FC236}">
                    <a16:creationId xmlns:a16="http://schemas.microsoft.com/office/drawing/2014/main" id="{89C020B9-5CFC-C316-B21D-0664EB16A4AB}"/>
                  </a:ext>
                </a:extLst>
              </p:cNvPr>
              <p:cNvSpPr/>
              <p:nvPr/>
            </p:nvSpPr>
            <p:spPr>
              <a:xfrm>
                <a:off x="8458200" y="2400300"/>
                <a:ext cx="88900" cy="12573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62" name="Group 61">
                <a:extLst>
                  <a:ext uri="{FF2B5EF4-FFF2-40B4-BE49-F238E27FC236}">
                    <a16:creationId xmlns:a16="http://schemas.microsoft.com/office/drawing/2014/main" id="{0AFDCB13-2445-A4C0-AE6E-37BD73506E73}"/>
                  </a:ext>
                </a:extLst>
              </p:cNvPr>
              <p:cNvGrpSpPr/>
              <p:nvPr/>
            </p:nvGrpSpPr>
            <p:grpSpPr>
              <a:xfrm>
                <a:off x="8059740" y="2421460"/>
                <a:ext cx="864839" cy="336027"/>
                <a:chOff x="9209884" y="2254773"/>
                <a:chExt cx="864839" cy="336027"/>
              </a:xfrm>
              <a:grpFill/>
            </p:grpSpPr>
            <p:grpSp>
              <p:nvGrpSpPr>
                <p:cNvPr id="84" name="Group 83">
                  <a:extLst>
                    <a:ext uri="{FF2B5EF4-FFF2-40B4-BE49-F238E27FC236}">
                      <a16:creationId xmlns:a16="http://schemas.microsoft.com/office/drawing/2014/main" id="{75AB58C5-DA0C-AF73-2502-EA7B1EFDFB5F}"/>
                    </a:ext>
                  </a:extLst>
                </p:cNvPr>
                <p:cNvGrpSpPr/>
                <p:nvPr/>
              </p:nvGrpSpPr>
              <p:grpSpPr>
                <a:xfrm>
                  <a:off x="9209884" y="2377441"/>
                  <a:ext cx="429416" cy="213359"/>
                  <a:chOff x="9209884" y="2377441"/>
                  <a:chExt cx="429416" cy="213359"/>
                </a:xfrm>
                <a:grpFill/>
              </p:grpSpPr>
              <p:cxnSp>
                <p:nvCxnSpPr>
                  <p:cNvPr id="88" name="Straight Connector 87">
                    <a:extLst>
                      <a:ext uri="{FF2B5EF4-FFF2-40B4-BE49-F238E27FC236}">
                        <a16:creationId xmlns:a16="http://schemas.microsoft.com/office/drawing/2014/main" id="{340765C0-795F-9CE9-EA17-2E475B4D0295}"/>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2D798E5A-C5B8-83F4-76F7-F38A6741BB09}"/>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85" name="Group 84">
                  <a:extLst>
                    <a:ext uri="{FF2B5EF4-FFF2-40B4-BE49-F238E27FC236}">
                      <a16:creationId xmlns:a16="http://schemas.microsoft.com/office/drawing/2014/main" id="{3E1869F1-1D84-FDC1-B1A7-77C5B9183774}"/>
                    </a:ext>
                  </a:extLst>
                </p:cNvPr>
                <p:cNvGrpSpPr/>
                <p:nvPr/>
              </p:nvGrpSpPr>
              <p:grpSpPr>
                <a:xfrm flipH="1">
                  <a:off x="9639300" y="2254773"/>
                  <a:ext cx="435423" cy="213359"/>
                  <a:chOff x="9209884" y="2377441"/>
                  <a:chExt cx="429416" cy="213359"/>
                </a:xfrm>
                <a:grpFill/>
              </p:grpSpPr>
              <p:cxnSp>
                <p:nvCxnSpPr>
                  <p:cNvPr id="86" name="Straight Connector 85">
                    <a:extLst>
                      <a:ext uri="{FF2B5EF4-FFF2-40B4-BE49-F238E27FC236}">
                        <a16:creationId xmlns:a16="http://schemas.microsoft.com/office/drawing/2014/main" id="{7F228658-2D83-BA2B-7356-F7B3982F58F0}"/>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AC3108A4-F394-3EC8-58C7-2414372200E1}"/>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63" name="Group 62">
                <a:extLst>
                  <a:ext uri="{FF2B5EF4-FFF2-40B4-BE49-F238E27FC236}">
                    <a16:creationId xmlns:a16="http://schemas.microsoft.com/office/drawing/2014/main" id="{D9D1159B-BDC9-4F7D-31E6-F166B9EB2AEC}"/>
                  </a:ext>
                </a:extLst>
              </p:cNvPr>
              <p:cNvGrpSpPr/>
              <p:nvPr/>
            </p:nvGrpSpPr>
            <p:grpSpPr>
              <a:xfrm>
                <a:off x="8065683" y="2690541"/>
                <a:ext cx="864839" cy="336027"/>
                <a:chOff x="9209884" y="2254773"/>
                <a:chExt cx="864839" cy="336027"/>
              </a:xfrm>
              <a:grpFill/>
            </p:grpSpPr>
            <p:grpSp>
              <p:nvGrpSpPr>
                <p:cNvPr id="78" name="Group 77">
                  <a:extLst>
                    <a:ext uri="{FF2B5EF4-FFF2-40B4-BE49-F238E27FC236}">
                      <a16:creationId xmlns:a16="http://schemas.microsoft.com/office/drawing/2014/main" id="{F95DACED-75DF-3127-C098-CBC39EF36869}"/>
                    </a:ext>
                  </a:extLst>
                </p:cNvPr>
                <p:cNvGrpSpPr/>
                <p:nvPr/>
              </p:nvGrpSpPr>
              <p:grpSpPr>
                <a:xfrm>
                  <a:off x="9209884" y="2377441"/>
                  <a:ext cx="429416" cy="213359"/>
                  <a:chOff x="9209884" y="2377441"/>
                  <a:chExt cx="429416" cy="213359"/>
                </a:xfrm>
                <a:grpFill/>
              </p:grpSpPr>
              <p:cxnSp>
                <p:nvCxnSpPr>
                  <p:cNvPr id="82" name="Straight Connector 81">
                    <a:extLst>
                      <a:ext uri="{FF2B5EF4-FFF2-40B4-BE49-F238E27FC236}">
                        <a16:creationId xmlns:a16="http://schemas.microsoft.com/office/drawing/2014/main" id="{A9ADA017-4B18-0EC7-7A22-D45FF72428F9}"/>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202FB1C9-F3C0-F05C-0912-3C9C124E884C}"/>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79" name="Group 78">
                  <a:extLst>
                    <a:ext uri="{FF2B5EF4-FFF2-40B4-BE49-F238E27FC236}">
                      <a16:creationId xmlns:a16="http://schemas.microsoft.com/office/drawing/2014/main" id="{E733DFBB-6DED-69B7-4D99-81D84FBC2D20}"/>
                    </a:ext>
                  </a:extLst>
                </p:cNvPr>
                <p:cNvGrpSpPr/>
                <p:nvPr/>
              </p:nvGrpSpPr>
              <p:grpSpPr>
                <a:xfrm flipH="1">
                  <a:off x="9639300" y="2254773"/>
                  <a:ext cx="435423" cy="213359"/>
                  <a:chOff x="9209884" y="2377441"/>
                  <a:chExt cx="429416" cy="213359"/>
                </a:xfrm>
                <a:grpFill/>
              </p:grpSpPr>
              <p:cxnSp>
                <p:nvCxnSpPr>
                  <p:cNvPr id="80" name="Straight Connector 79">
                    <a:extLst>
                      <a:ext uri="{FF2B5EF4-FFF2-40B4-BE49-F238E27FC236}">
                        <a16:creationId xmlns:a16="http://schemas.microsoft.com/office/drawing/2014/main" id="{CA6C36CC-61A3-09CF-29CB-9629402B3975}"/>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2DF6202E-4203-E9AD-1D81-B9879F9CD960}"/>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64" name="Group 63">
                <a:extLst>
                  <a:ext uri="{FF2B5EF4-FFF2-40B4-BE49-F238E27FC236}">
                    <a16:creationId xmlns:a16="http://schemas.microsoft.com/office/drawing/2014/main" id="{EFDD06D5-66EE-0F30-213F-02BCC16F0381}"/>
                  </a:ext>
                </a:extLst>
              </p:cNvPr>
              <p:cNvGrpSpPr/>
              <p:nvPr/>
            </p:nvGrpSpPr>
            <p:grpSpPr>
              <a:xfrm>
                <a:off x="8065683" y="2953497"/>
                <a:ext cx="864839" cy="336027"/>
                <a:chOff x="9209884" y="2254773"/>
                <a:chExt cx="864839" cy="336027"/>
              </a:xfrm>
              <a:grpFill/>
            </p:grpSpPr>
            <p:grpSp>
              <p:nvGrpSpPr>
                <p:cNvPr id="72" name="Group 71">
                  <a:extLst>
                    <a:ext uri="{FF2B5EF4-FFF2-40B4-BE49-F238E27FC236}">
                      <a16:creationId xmlns:a16="http://schemas.microsoft.com/office/drawing/2014/main" id="{88DA40BD-E68E-600C-0ED6-4105058E492D}"/>
                    </a:ext>
                  </a:extLst>
                </p:cNvPr>
                <p:cNvGrpSpPr/>
                <p:nvPr/>
              </p:nvGrpSpPr>
              <p:grpSpPr>
                <a:xfrm>
                  <a:off x="9209884" y="2377441"/>
                  <a:ext cx="429416" cy="213359"/>
                  <a:chOff x="9209884" y="2377441"/>
                  <a:chExt cx="429416" cy="213359"/>
                </a:xfrm>
                <a:grpFill/>
              </p:grpSpPr>
              <p:cxnSp>
                <p:nvCxnSpPr>
                  <p:cNvPr id="76" name="Straight Connector 75">
                    <a:extLst>
                      <a:ext uri="{FF2B5EF4-FFF2-40B4-BE49-F238E27FC236}">
                        <a16:creationId xmlns:a16="http://schemas.microsoft.com/office/drawing/2014/main" id="{5E35BC5C-E66E-B82E-84B1-1CA16E0A249C}"/>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ADEB6D67-4F79-03E4-90E5-4D752044E595}"/>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73" name="Group 72">
                  <a:extLst>
                    <a:ext uri="{FF2B5EF4-FFF2-40B4-BE49-F238E27FC236}">
                      <a16:creationId xmlns:a16="http://schemas.microsoft.com/office/drawing/2014/main" id="{B00771BF-A671-3C1A-9437-55D1FFF7E909}"/>
                    </a:ext>
                  </a:extLst>
                </p:cNvPr>
                <p:cNvGrpSpPr/>
                <p:nvPr/>
              </p:nvGrpSpPr>
              <p:grpSpPr>
                <a:xfrm flipH="1">
                  <a:off x="9639300" y="2254773"/>
                  <a:ext cx="435423" cy="213359"/>
                  <a:chOff x="9209884" y="2377441"/>
                  <a:chExt cx="429416" cy="213359"/>
                </a:xfrm>
                <a:grpFill/>
              </p:grpSpPr>
              <p:cxnSp>
                <p:nvCxnSpPr>
                  <p:cNvPr id="74" name="Straight Connector 73">
                    <a:extLst>
                      <a:ext uri="{FF2B5EF4-FFF2-40B4-BE49-F238E27FC236}">
                        <a16:creationId xmlns:a16="http://schemas.microsoft.com/office/drawing/2014/main" id="{EBEF11F1-7A50-6E07-40C5-D78FAB450D10}"/>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3FD79162-FFAD-3DF8-9092-D5F7DDC78750}"/>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65" name="Group 64">
                <a:extLst>
                  <a:ext uri="{FF2B5EF4-FFF2-40B4-BE49-F238E27FC236}">
                    <a16:creationId xmlns:a16="http://schemas.microsoft.com/office/drawing/2014/main" id="{FA8467FE-11CA-C740-A46F-842D6F95A95B}"/>
                  </a:ext>
                </a:extLst>
              </p:cNvPr>
              <p:cNvGrpSpPr/>
              <p:nvPr/>
            </p:nvGrpSpPr>
            <p:grpSpPr>
              <a:xfrm>
                <a:off x="8065683" y="3211076"/>
                <a:ext cx="864839" cy="336027"/>
                <a:chOff x="9209884" y="2254773"/>
                <a:chExt cx="864839" cy="336027"/>
              </a:xfrm>
              <a:grpFill/>
            </p:grpSpPr>
            <p:grpSp>
              <p:nvGrpSpPr>
                <p:cNvPr id="66" name="Group 65">
                  <a:extLst>
                    <a:ext uri="{FF2B5EF4-FFF2-40B4-BE49-F238E27FC236}">
                      <a16:creationId xmlns:a16="http://schemas.microsoft.com/office/drawing/2014/main" id="{C7D6949B-C3B6-6D10-9DA9-3D71EAA1A388}"/>
                    </a:ext>
                  </a:extLst>
                </p:cNvPr>
                <p:cNvGrpSpPr/>
                <p:nvPr/>
              </p:nvGrpSpPr>
              <p:grpSpPr>
                <a:xfrm>
                  <a:off x="9209884" y="2377441"/>
                  <a:ext cx="429416" cy="213359"/>
                  <a:chOff x="9209884" y="2377441"/>
                  <a:chExt cx="429416" cy="213359"/>
                </a:xfrm>
                <a:grpFill/>
              </p:grpSpPr>
              <p:cxnSp>
                <p:nvCxnSpPr>
                  <p:cNvPr id="70" name="Straight Connector 69">
                    <a:extLst>
                      <a:ext uri="{FF2B5EF4-FFF2-40B4-BE49-F238E27FC236}">
                        <a16:creationId xmlns:a16="http://schemas.microsoft.com/office/drawing/2014/main" id="{347410E4-047D-BFE9-F96C-08CB1B23CE9F}"/>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831A5F09-1D43-18A3-E948-3E65E74EEB25}"/>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67" name="Group 66">
                  <a:extLst>
                    <a:ext uri="{FF2B5EF4-FFF2-40B4-BE49-F238E27FC236}">
                      <a16:creationId xmlns:a16="http://schemas.microsoft.com/office/drawing/2014/main" id="{0404574E-8232-9E45-71D1-51DDEB817B9B}"/>
                    </a:ext>
                  </a:extLst>
                </p:cNvPr>
                <p:cNvGrpSpPr/>
                <p:nvPr/>
              </p:nvGrpSpPr>
              <p:grpSpPr>
                <a:xfrm flipH="1">
                  <a:off x="9639300" y="2254773"/>
                  <a:ext cx="435423" cy="213359"/>
                  <a:chOff x="9209884" y="2377441"/>
                  <a:chExt cx="429416" cy="213359"/>
                </a:xfrm>
                <a:grpFill/>
              </p:grpSpPr>
              <p:cxnSp>
                <p:nvCxnSpPr>
                  <p:cNvPr id="68" name="Straight Connector 67">
                    <a:extLst>
                      <a:ext uri="{FF2B5EF4-FFF2-40B4-BE49-F238E27FC236}">
                        <a16:creationId xmlns:a16="http://schemas.microsoft.com/office/drawing/2014/main" id="{54E710EC-0375-D10B-7763-EFE89B2FD163}"/>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8EA85284-FFE3-9EA5-98DD-16D8BBB2FE85}"/>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cxnSp>
          <p:nvCxnSpPr>
            <p:cNvPr id="60" name="Straight Arrow Connector 59">
              <a:extLst>
                <a:ext uri="{FF2B5EF4-FFF2-40B4-BE49-F238E27FC236}">
                  <a16:creationId xmlns:a16="http://schemas.microsoft.com/office/drawing/2014/main" id="{8C234F1B-2F94-AD65-CBD5-ED2A71177C4B}"/>
                </a:ext>
              </a:extLst>
            </p:cNvPr>
            <p:cNvCxnSpPr>
              <a:cxnSpLocks/>
            </p:cNvCxnSpPr>
            <p:nvPr/>
          </p:nvCxnSpPr>
          <p:spPr>
            <a:xfrm flipV="1">
              <a:off x="8488810" y="2657659"/>
              <a:ext cx="2120" cy="6416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E1B060E6-2E39-75CC-E6B6-9989BEC942E5}"/>
              </a:ext>
            </a:extLst>
          </p:cNvPr>
          <p:cNvGrpSpPr/>
          <p:nvPr/>
        </p:nvGrpSpPr>
        <p:grpSpPr>
          <a:xfrm rot="5855824">
            <a:off x="797221" y="3891050"/>
            <a:ext cx="653087" cy="942975"/>
            <a:chOff x="8059740" y="2400300"/>
            <a:chExt cx="870782" cy="1257300"/>
          </a:xfrm>
        </p:grpSpPr>
        <p:grpSp>
          <p:nvGrpSpPr>
            <p:cNvPr id="123" name="Group 122">
              <a:extLst>
                <a:ext uri="{FF2B5EF4-FFF2-40B4-BE49-F238E27FC236}">
                  <a16:creationId xmlns:a16="http://schemas.microsoft.com/office/drawing/2014/main" id="{DB0AE456-ADCB-B3EE-0E5C-57D5D8C0425B}"/>
                </a:ext>
              </a:extLst>
            </p:cNvPr>
            <p:cNvGrpSpPr/>
            <p:nvPr/>
          </p:nvGrpSpPr>
          <p:grpSpPr>
            <a:xfrm rot="10800000">
              <a:off x="8059740" y="2400300"/>
              <a:ext cx="870782" cy="1257300"/>
              <a:chOff x="8059740" y="2400300"/>
              <a:chExt cx="870782" cy="1257300"/>
            </a:xfrm>
            <a:solidFill>
              <a:srgbClr val="FF0000"/>
            </a:solidFill>
          </p:grpSpPr>
          <p:sp>
            <p:nvSpPr>
              <p:cNvPr id="125" name="Oval 124">
                <a:extLst>
                  <a:ext uri="{FF2B5EF4-FFF2-40B4-BE49-F238E27FC236}">
                    <a16:creationId xmlns:a16="http://schemas.microsoft.com/office/drawing/2014/main" id="{EC3B2721-FE97-A7DF-0919-0E98C42C9B03}"/>
                  </a:ext>
                </a:extLst>
              </p:cNvPr>
              <p:cNvSpPr/>
              <p:nvPr/>
            </p:nvSpPr>
            <p:spPr>
              <a:xfrm>
                <a:off x="8458200" y="2400300"/>
                <a:ext cx="88900" cy="12573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126" name="Group 125">
                <a:extLst>
                  <a:ext uri="{FF2B5EF4-FFF2-40B4-BE49-F238E27FC236}">
                    <a16:creationId xmlns:a16="http://schemas.microsoft.com/office/drawing/2014/main" id="{4381CF9F-3458-DCD9-3AED-C3CFEDA4B2A6}"/>
                  </a:ext>
                </a:extLst>
              </p:cNvPr>
              <p:cNvGrpSpPr/>
              <p:nvPr/>
            </p:nvGrpSpPr>
            <p:grpSpPr>
              <a:xfrm>
                <a:off x="8059740" y="2421460"/>
                <a:ext cx="864839" cy="336027"/>
                <a:chOff x="9209884" y="2254773"/>
                <a:chExt cx="864839" cy="336027"/>
              </a:xfrm>
              <a:grpFill/>
            </p:grpSpPr>
            <p:grpSp>
              <p:nvGrpSpPr>
                <p:cNvPr id="148" name="Group 147">
                  <a:extLst>
                    <a:ext uri="{FF2B5EF4-FFF2-40B4-BE49-F238E27FC236}">
                      <a16:creationId xmlns:a16="http://schemas.microsoft.com/office/drawing/2014/main" id="{307003FA-6B0D-9331-5C1D-1F949D193938}"/>
                    </a:ext>
                  </a:extLst>
                </p:cNvPr>
                <p:cNvGrpSpPr/>
                <p:nvPr/>
              </p:nvGrpSpPr>
              <p:grpSpPr>
                <a:xfrm>
                  <a:off x="9209884" y="2377441"/>
                  <a:ext cx="429416" cy="213359"/>
                  <a:chOff x="9209884" y="2377441"/>
                  <a:chExt cx="429416" cy="213359"/>
                </a:xfrm>
                <a:grpFill/>
              </p:grpSpPr>
              <p:cxnSp>
                <p:nvCxnSpPr>
                  <p:cNvPr id="152" name="Straight Connector 151">
                    <a:extLst>
                      <a:ext uri="{FF2B5EF4-FFF2-40B4-BE49-F238E27FC236}">
                        <a16:creationId xmlns:a16="http://schemas.microsoft.com/office/drawing/2014/main" id="{DF08EEE0-D8EE-9E17-F0B8-AEDF7A7F8939}"/>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3" name="Rectangle 152">
                    <a:extLst>
                      <a:ext uri="{FF2B5EF4-FFF2-40B4-BE49-F238E27FC236}">
                        <a16:creationId xmlns:a16="http://schemas.microsoft.com/office/drawing/2014/main" id="{D70F70F8-4B92-3296-EA0F-C6073D3951D1}"/>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49" name="Group 148">
                  <a:extLst>
                    <a:ext uri="{FF2B5EF4-FFF2-40B4-BE49-F238E27FC236}">
                      <a16:creationId xmlns:a16="http://schemas.microsoft.com/office/drawing/2014/main" id="{AF736AFB-7DD9-1130-A0A5-8111C195F28F}"/>
                    </a:ext>
                  </a:extLst>
                </p:cNvPr>
                <p:cNvGrpSpPr/>
                <p:nvPr/>
              </p:nvGrpSpPr>
              <p:grpSpPr>
                <a:xfrm flipH="1">
                  <a:off x="9639300" y="2254773"/>
                  <a:ext cx="435423" cy="213359"/>
                  <a:chOff x="9209884" y="2377441"/>
                  <a:chExt cx="429416" cy="213359"/>
                </a:xfrm>
                <a:grpFill/>
              </p:grpSpPr>
              <p:cxnSp>
                <p:nvCxnSpPr>
                  <p:cNvPr id="150" name="Straight Connector 149">
                    <a:extLst>
                      <a:ext uri="{FF2B5EF4-FFF2-40B4-BE49-F238E27FC236}">
                        <a16:creationId xmlns:a16="http://schemas.microsoft.com/office/drawing/2014/main" id="{D1AD91FD-A295-6415-DE78-C7B9A03F9C21}"/>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24AFE1FF-81B6-6403-1E3F-77B698A6E0EB}"/>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127" name="Group 126">
                <a:extLst>
                  <a:ext uri="{FF2B5EF4-FFF2-40B4-BE49-F238E27FC236}">
                    <a16:creationId xmlns:a16="http://schemas.microsoft.com/office/drawing/2014/main" id="{ACFCFFFB-8D17-C798-39BC-6ABC9C382C05}"/>
                  </a:ext>
                </a:extLst>
              </p:cNvPr>
              <p:cNvGrpSpPr/>
              <p:nvPr/>
            </p:nvGrpSpPr>
            <p:grpSpPr>
              <a:xfrm>
                <a:off x="8065683" y="2690541"/>
                <a:ext cx="864839" cy="336027"/>
                <a:chOff x="9209884" y="2254773"/>
                <a:chExt cx="864839" cy="336027"/>
              </a:xfrm>
              <a:grpFill/>
            </p:grpSpPr>
            <p:grpSp>
              <p:nvGrpSpPr>
                <p:cNvPr id="142" name="Group 141">
                  <a:extLst>
                    <a:ext uri="{FF2B5EF4-FFF2-40B4-BE49-F238E27FC236}">
                      <a16:creationId xmlns:a16="http://schemas.microsoft.com/office/drawing/2014/main" id="{8826194B-033B-D444-CA89-FFBFA19D0CD5}"/>
                    </a:ext>
                  </a:extLst>
                </p:cNvPr>
                <p:cNvGrpSpPr/>
                <p:nvPr/>
              </p:nvGrpSpPr>
              <p:grpSpPr>
                <a:xfrm>
                  <a:off x="9209884" y="2377441"/>
                  <a:ext cx="429416" cy="213359"/>
                  <a:chOff x="9209884" y="2377441"/>
                  <a:chExt cx="429416" cy="213359"/>
                </a:xfrm>
                <a:grpFill/>
              </p:grpSpPr>
              <p:cxnSp>
                <p:nvCxnSpPr>
                  <p:cNvPr id="146" name="Straight Connector 145">
                    <a:extLst>
                      <a:ext uri="{FF2B5EF4-FFF2-40B4-BE49-F238E27FC236}">
                        <a16:creationId xmlns:a16="http://schemas.microsoft.com/office/drawing/2014/main" id="{7320219A-B1DC-24B5-1E54-DD094F981522}"/>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7" name="Rectangle 146">
                    <a:extLst>
                      <a:ext uri="{FF2B5EF4-FFF2-40B4-BE49-F238E27FC236}">
                        <a16:creationId xmlns:a16="http://schemas.microsoft.com/office/drawing/2014/main" id="{A16ED148-6328-96D1-736E-0BB47F7A5359}"/>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43" name="Group 142">
                  <a:extLst>
                    <a:ext uri="{FF2B5EF4-FFF2-40B4-BE49-F238E27FC236}">
                      <a16:creationId xmlns:a16="http://schemas.microsoft.com/office/drawing/2014/main" id="{27EF0019-DA8B-9211-5321-579BF3191867}"/>
                    </a:ext>
                  </a:extLst>
                </p:cNvPr>
                <p:cNvGrpSpPr/>
                <p:nvPr/>
              </p:nvGrpSpPr>
              <p:grpSpPr>
                <a:xfrm flipH="1">
                  <a:off x="9639300" y="2254773"/>
                  <a:ext cx="435423" cy="213359"/>
                  <a:chOff x="9209884" y="2377441"/>
                  <a:chExt cx="429416" cy="213359"/>
                </a:xfrm>
                <a:grpFill/>
              </p:grpSpPr>
              <p:cxnSp>
                <p:nvCxnSpPr>
                  <p:cNvPr id="144" name="Straight Connector 143">
                    <a:extLst>
                      <a:ext uri="{FF2B5EF4-FFF2-40B4-BE49-F238E27FC236}">
                        <a16:creationId xmlns:a16="http://schemas.microsoft.com/office/drawing/2014/main" id="{0BAABFFF-207F-4BD1-DC6F-281774586D22}"/>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836188CD-F242-366A-C410-D19F7D09934C}"/>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128" name="Group 127">
                <a:extLst>
                  <a:ext uri="{FF2B5EF4-FFF2-40B4-BE49-F238E27FC236}">
                    <a16:creationId xmlns:a16="http://schemas.microsoft.com/office/drawing/2014/main" id="{CA2E76AF-3DCB-625E-748C-9BFF598FEF3C}"/>
                  </a:ext>
                </a:extLst>
              </p:cNvPr>
              <p:cNvGrpSpPr/>
              <p:nvPr/>
            </p:nvGrpSpPr>
            <p:grpSpPr>
              <a:xfrm>
                <a:off x="8065683" y="2953497"/>
                <a:ext cx="864839" cy="336027"/>
                <a:chOff x="9209884" y="2254773"/>
                <a:chExt cx="864839" cy="336027"/>
              </a:xfrm>
              <a:grpFill/>
            </p:grpSpPr>
            <p:grpSp>
              <p:nvGrpSpPr>
                <p:cNvPr id="136" name="Group 135">
                  <a:extLst>
                    <a:ext uri="{FF2B5EF4-FFF2-40B4-BE49-F238E27FC236}">
                      <a16:creationId xmlns:a16="http://schemas.microsoft.com/office/drawing/2014/main" id="{097A5D3F-8078-E1E9-743B-9ACD306C9D09}"/>
                    </a:ext>
                  </a:extLst>
                </p:cNvPr>
                <p:cNvGrpSpPr/>
                <p:nvPr/>
              </p:nvGrpSpPr>
              <p:grpSpPr>
                <a:xfrm>
                  <a:off x="9209884" y="2377441"/>
                  <a:ext cx="429416" cy="213359"/>
                  <a:chOff x="9209884" y="2377441"/>
                  <a:chExt cx="429416" cy="213359"/>
                </a:xfrm>
                <a:grpFill/>
              </p:grpSpPr>
              <p:cxnSp>
                <p:nvCxnSpPr>
                  <p:cNvPr id="140" name="Straight Connector 139">
                    <a:extLst>
                      <a:ext uri="{FF2B5EF4-FFF2-40B4-BE49-F238E27FC236}">
                        <a16:creationId xmlns:a16="http://schemas.microsoft.com/office/drawing/2014/main" id="{F04A4415-552E-8772-FC44-0600E1C00107}"/>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1" name="Rectangle 140">
                    <a:extLst>
                      <a:ext uri="{FF2B5EF4-FFF2-40B4-BE49-F238E27FC236}">
                        <a16:creationId xmlns:a16="http://schemas.microsoft.com/office/drawing/2014/main" id="{53F20C7A-C0ED-07CC-7312-DE2EEF868C24}"/>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37" name="Group 136">
                  <a:extLst>
                    <a:ext uri="{FF2B5EF4-FFF2-40B4-BE49-F238E27FC236}">
                      <a16:creationId xmlns:a16="http://schemas.microsoft.com/office/drawing/2014/main" id="{8111B69F-E4B1-C613-B70A-EFC525451857}"/>
                    </a:ext>
                  </a:extLst>
                </p:cNvPr>
                <p:cNvGrpSpPr/>
                <p:nvPr/>
              </p:nvGrpSpPr>
              <p:grpSpPr>
                <a:xfrm flipH="1">
                  <a:off x="9639300" y="2254773"/>
                  <a:ext cx="435423" cy="213359"/>
                  <a:chOff x="9209884" y="2377441"/>
                  <a:chExt cx="429416" cy="213359"/>
                </a:xfrm>
                <a:grpFill/>
              </p:grpSpPr>
              <p:cxnSp>
                <p:nvCxnSpPr>
                  <p:cNvPr id="138" name="Straight Connector 137">
                    <a:extLst>
                      <a:ext uri="{FF2B5EF4-FFF2-40B4-BE49-F238E27FC236}">
                        <a16:creationId xmlns:a16="http://schemas.microsoft.com/office/drawing/2014/main" id="{8239825D-F174-D01C-5BD1-1AF9EDC08611}"/>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EB87A80E-2E7A-EDCF-8D8C-64962E0056E2}"/>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129" name="Group 128">
                <a:extLst>
                  <a:ext uri="{FF2B5EF4-FFF2-40B4-BE49-F238E27FC236}">
                    <a16:creationId xmlns:a16="http://schemas.microsoft.com/office/drawing/2014/main" id="{69F8B98E-056D-DFDC-6689-10537731A942}"/>
                  </a:ext>
                </a:extLst>
              </p:cNvPr>
              <p:cNvGrpSpPr/>
              <p:nvPr/>
            </p:nvGrpSpPr>
            <p:grpSpPr>
              <a:xfrm>
                <a:off x="8065683" y="3211076"/>
                <a:ext cx="864839" cy="336027"/>
                <a:chOff x="9209884" y="2254773"/>
                <a:chExt cx="864839" cy="336027"/>
              </a:xfrm>
              <a:grpFill/>
            </p:grpSpPr>
            <p:grpSp>
              <p:nvGrpSpPr>
                <p:cNvPr id="130" name="Group 129">
                  <a:extLst>
                    <a:ext uri="{FF2B5EF4-FFF2-40B4-BE49-F238E27FC236}">
                      <a16:creationId xmlns:a16="http://schemas.microsoft.com/office/drawing/2014/main" id="{C6B5A298-1745-5CAB-2DFC-6D4F2365D265}"/>
                    </a:ext>
                  </a:extLst>
                </p:cNvPr>
                <p:cNvGrpSpPr/>
                <p:nvPr/>
              </p:nvGrpSpPr>
              <p:grpSpPr>
                <a:xfrm>
                  <a:off x="9209884" y="2377441"/>
                  <a:ext cx="429416" cy="213359"/>
                  <a:chOff x="9209884" y="2377441"/>
                  <a:chExt cx="429416" cy="213359"/>
                </a:xfrm>
                <a:grpFill/>
              </p:grpSpPr>
              <p:cxnSp>
                <p:nvCxnSpPr>
                  <p:cNvPr id="134" name="Straight Connector 133">
                    <a:extLst>
                      <a:ext uri="{FF2B5EF4-FFF2-40B4-BE49-F238E27FC236}">
                        <a16:creationId xmlns:a16="http://schemas.microsoft.com/office/drawing/2014/main" id="{565D9E50-49C2-B218-DBE9-BE7FA0A474B9}"/>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731BE0F5-D7BC-7A82-5EFD-68A6C856BC47}"/>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31" name="Group 130">
                  <a:extLst>
                    <a:ext uri="{FF2B5EF4-FFF2-40B4-BE49-F238E27FC236}">
                      <a16:creationId xmlns:a16="http://schemas.microsoft.com/office/drawing/2014/main" id="{C1405C49-6DE9-700E-1F7F-6A775F5B4E64}"/>
                    </a:ext>
                  </a:extLst>
                </p:cNvPr>
                <p:cNvGrpSpPr/>
                <p:nvPr/>
              </p:nvGrpSpPr>
              <p:grpSpPr>
                <a:xfrm flipH="1">
                  <a:off x="9639300" y="2254773"/>
                  <a:ext cx="435423" cy="213359"/>
                  <a:chOff x="9209884" y="2377441"/>
                  <a:chExt cx="429416" cy="213359"/>
                </a:xfrm>
                <a:grpFill/>
              </p:grpSpPr>
              <p:cxnSp>
                <p:nvCxnSpPr>
                  <p:cNvPr id="132" name="Straight Connector 131">
                    <a:extLst>
                      <a:ext uri="{FF2B5EF4-FFF2-40B4-BE49-F238E27FC236}">
                        <a16:creationId xmlns:a16="http://schemas.microsoft.com/office/drawing/2014/main" id="{7E04BFCE-C578-EDDD-BE15-60E4EB4598AF}"/>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CE41558B-9994-DA48-DCFC-E8515C5DD573}"/>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cxnSp>
          <p:nvCxnSpPr>
            <p:cNvPr id="124" name="Straight Arrow Connector 123">
              <a:extLst>
                <a:ext uri="{FF2B5EF4-FFF2-40B4-BE49-F238E27FC236}">
                  <a16:creationId xmlns:a16="http://schemas.microsoft.com/office/drawing/2014/main" id="{A7C7D426-3948-EE19-C496-962AE581CF6E}"/>
                </a:ext>
              </a:extLst>
            </p:cNvPr>
            <p:cNvCxnSpPr>
              <a:cxnSpLocks/>
            </p:cNvCxnSpPr>
            <p:nvPr/>
          </p:nvCxnSpPr>
          <p:spPr>
            <a:xfrm flipV="1">
              <a:off x="8488810" y="2657659"/>
              <a:ext cx="2120" cy="6416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55" name="Oval 154">
            <a:extLst>
              <a:ext uri="{FF2B5EF4-FFF2-40B4-BE49-F238E27FC236}">
                <a16:creationId xmlns:a16="http://schemas.microsoft.com/office/drawing/2014/main" id="{A0BC13EB-180A-83FA-5271-ED7E512A32A6}"/>
              </a:ext>
            </a:extLst>
          </p:cNvPr>
          <p:cNvSpPr/>
          <p:nvPr/>
        </p:nvSpPr>
        <p:spPr>
          <a:xfrm>
            <a:off x="1124730" y="1072690"/>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1</a:t>
            </a:r>
          </a:p>
        </p:txBody>
      </p:sp>
      <p:sp>
        <p:nvSpPr>
          <p:cNvPr id="156" name="Oval 155">
            <a:extLst>
              <a:ext uri="{FF2B5EF4-FFF2-40B4-BE49-F238E27FC236}">
                <a16:creationId xmlns:a16="http://schemas.microsoft.com/office/drawing/2014/main" id="{EFD0CF5E-7073-41CD-E47F-7FD52CF229FC}"/>
              </a:ext>
            </a:extLst>
          </p:cNvPr>
          <p:cNvSpPr/>
          <p:nvPr/>
        </p:nvSpPr>
        <p:spPr>
          <a:xfrm>
            <a:off x="636342" y="2279891"/>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2</a:t>
            </a:r>
          </a:p>
        </p:txBody>
      </p:sp>
      <p:sp>
        <p:nvSpPr>
          <p:cNvPr id="158" name="Oval 157">
            <a:extLst>
              <a:ext uri="{FF2B5EF4-FFF2-40B4-BE49-F238E27FC236}">
                <a16:creationId xmlns:a16="http://schemas.microsoft.com/office/drawing/2014/main" id="{F068FF85-5EEB-2229-7F84-DFC5E3E35346}"/>
              </a:ext>
            </a:extLst>
          </p:cNvPr>
          <p:cNvSpPr/>
          <p:nvPr/>
        </p:nvSpPr>
        <p:spPr>
          <a:xfrm>
            <a:off x="752549" y="4162224"/>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3</a:t>
            </a:r>
          </a:p>
        </p:txBody>
      </p:sp>
      <p:sp>
        <p:nvSpPr>
          <p:cNvPr id="161" name="Content Placeholder 2">
            <a:extLst>
              <a:ext uri="{FF2B5EF4-FFF2-40B4-BE49-F238E27FC236}">
                <a16:creationId xmlns:a16="http://schemas.microsoft.com/office/drawing/2014/main" id="{13901E49-FA39-E0CC-99D4-9163EE1318BE}"/>
              </a:ext>
            </a:extLst>
          </p:cNvPr>
          <p:cNvSpPr txBox="1">
            <a:spLocks/>
          </p:cNvSpPr>
          <p:nvPr/>
        </p:nvSpPr>
        <p:spPr>
          <a:xfrm>
            <a:off x="5082931" y="642937"/>
            <a:ext cx="3908531" cy="44182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buClrTx/>
            </a:pPr>
            <a:r>
              <a:rPr lang="en-US" sz="2100" dirty="0">
                <a:solidFill>
                  <a:prstClr val="black"/>
                </a:solidFill>
                <a:latin typeface="Calibri" panose="020F0502020204030204"/>
              </a:rPr>
              <a:t>Enter the traffic pattern in the downstream end of the eddy</a:t>
            </a:r>
          </a:p>
          <a:p>
            <a:pPr marL="171450" indent="-171450" defTabSz="685800">
              <a:spcBef>
                <a:spcPts val="750"/>
              </a:spcBef>
              <a:buClrTx/>
            </a:pPr>
            <a:r>
              <a:rPr lang="en-US" sz="2100" dirty="0">
                <a:solidFill>
                  <a:prstClr val="black"/>
                </a:solidFill>
                <a:latin typeface="Calibri" panose="020F0502020204030204"/>
              </a:rPr>
              <a:t>Row slowly straight toward the beach along the shore, using only bow pair/four, dropping down to bow pair and arms and body only. Go slowly and check your depth.</a:t>
            </a:r>
          </a:p>
          <a:p>
            <a:pPr marL="171450" indent="-171450" defTabSz="685800">
              <a:spcBef>
                <a:spcPts val="750"/>
              </a:spcBef>
              <a:buClrTx/>
            </a:pPr>
            <a:r>
              <a:rPr lang="en-US" sz="2100" dirty="0">
                <a:solidFill>
                  <a:prstClr val="black"/>
                </a:solidFill>
                <a:latin typeface="Calibri" panose="020F0502020204030204"/>
              </a:rPr>
              <a:t>As you get within about a boat length of the shore, have ports hold water HARD to turn the boat parallel to the shore. You may need to have a rower tap or back to get aligned</a:t>
            </a:r>
          </a:p>
          <a:p>
            <a:pPr marL="171450" indent="-171450" defTabSz="685800">
              <a:spcBef>
                <a:spcPts val="750"/>
              </a:spcBef>
              <a:buClrTx/>
            </a:pPr>
            <a:endParaRPr lang="en-US" sz="2100" dirty="0">
              <a:solidFill>
                <a:prstClr val="black"/>
              </a:solidFill>
              <a:latin typeface="Calibri" panose="020F0502020204030204"/>
            </a:endParaRPr>
          </a:p>
        </p:txBody>
      </p:sp>
      <p:sp>
        <p:nvSpPr>
          <p:cNvPr id="162" name="Oval 161">
            <a:extLst>
              <a:ext uri="{FF2B5EF4-FFF2-40B4-BE49-F238E27FC236}">
                <a16:creationId xmlns:a16="http://schemas.microsoft.com/office/drawing/2014/main" id="{2B75F074-7308-1F24-01C2-D5E141F67823}"/>
              </a:ext>
            </a:extLst>
          </p:cNvPr>
          <p:cNvSpPr/>
          <p:nvPr/>
        </p:nvSpPr>
        <p:spPr>
          <a:xfrm>
            <a:off x="4926776" y="655565"/>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1</a:t>
            </a:r>
          </a:p>
        </p:txBody>
      </p:sp>
      <p:sp>
        <p:nvSpPr>
          <p:cNvPr id="163" name="Oval 162">
            <a:extLst>
              <a:ext uri="{FF2B5EF4-FFF2-40B4-BE49-F238E27FC236}">
                <a16:creationId xmlns:a16="http://schemas.microsoft.com/office/drawing/2014/main" id="{21237261-A0FD-4B1A-7819-618DB5D07A33}"/>
              </a:ext>
            </a:extLst>
          </p:cNvPr>
          <p:cNvSpPr/>
          <p:nvPr/>
        </p:nvSpPr>
        <p:spPr>
          <a:xfrm>
            <a:off x="4923126" y="1302168"/>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2</a:t>
            </a:r>
          </a:p>
        </p:txBody>
      </p:sp>
      <p:sp>
        <p:nvSpPr>
          <p:cNvPr id="164" name="Oval 163">
            <a:extLst>
              <a:ext uri="{FF2B5EF4-FFF2-40B4-BE49-F238E27FC236}">
                <a16:creationId xmlns:a16="http://schemas.microsoft.com/office/drawing/2014/main" id="{BBA53B8B-D4B4-5DE3-6779-64DE237689CB}"/>
              </a:ext>
            </a:extLst>
          </p:cNvPr>
          <p:cNvSpPr/>
          <p:nvPr/>
        </p:nvSpPr>
        <p:spPr>
          <a:xfrm>
            <a:off x="4923126" y="3164118"/>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3</a:t>
            </a:r>
          </a:p>
        </p:txBody>
      </p:sp>
      <p:sp>
        <p:nvSpPr>
          <p:cNvPr id="177" name="TextBox 176">
            <a:extLst>
              <a:ext uri="{FF2B5EF4-FFF2-40B4-BE49-F238E27FC236}">
                <a16:creationId xmlns:a16="http://schemas.microsoft.com/office/drawing/2014/main" id="{C3064655-A2D7-1BF2-624F-F9F6B9CFDEAA}"/>
              </a:ext>
            </a:extLst>
          </p:cNvPr>
          <p:cNvSpPr txBox="1"/>
          <p:nvPr/>
        </p:nvSpPr>
        <p:spPr>
          <a:xfrm>
            <a:off x="1613199" y="2610120"/>
            <a:ext cx="1735498" cy="1131079"/>
          </a:xfrm>
          <a:prstGeom prst="rect">
            <a:avLst/>
          </a:prstGeom>
          <a:noFill/>
        </p:spPr>
        <p:txBody>
          <a:bodyPr wrap="square" rtlCol="0">
            <a:spAutoFit/>
          </a:bodyPr>
          <a:lstStyle/>
          <a:p>
            <a:pPr defTabSz="685800">
              <a:buClrTx/>
            </a:pPr>
            <a:r>
              <a:rPr lang="en-US" sz="1350" kern="1200" dirty="0">
                <a:solidFill>
                  <a:prstClr val="white"/>
                </a:solidFill>
                <a:latin typeface="Calibri" panose="020F0502020204030204"/>
                <a:ea typeface="+mn-ea"/>
                <a:cs typeface="+mn-cs"/>
              </a:rPr>
              <a:t>Note: do not attempt to dock at the summer launch area from upstream. You will hit the sandbar.</a:t>
            </a:r>
          </a:p>
        </p:txBody>
      </p:sp>
    </p:spTree>
    <p:extLst>
      <p:ext uri="{BB962C8B-B14F-4D97-AF65-F5344CB8AC3E}">
        <p14:creationId xmlns:p14="http://schemas.microsoft.com/office/powerpoint/2010/main" val="674708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06C9A1-AB5E-1E9C-B207-42A7FD70F108}"/>
              </a:ext>
            </a:extLst>
          </p:cNvPr>
          <p:cNvPicPr>
            <a:picLocks noChangeAspect="1"/>
          </p:cNvPicPr>
          <p:nvPr/>
        </p:nvPicPr>
        <p:blipFill>
          <a:blip r:embed="rId2"/>
          <a:stretch>
            <a:fillRect/>
          </a:stretch>
        </p:blipFill>
        <p:spPr>
          <a:xfrm>
            <a:off x="59547" y="591433"/>
            <a:ext cx="3235714" cy="4521304"/>
          </a:xfrm>
          <a:prstGeom prst="rect">
            <a:avLst/>
          </a:prstGeom>
        </p:spPr>
      </p:pic>
      <p:sp>
        <p:nvSpPr>
          <p:cNvPr id="2" name="Title 1">
            <a:extLst>
              <a:ext uri="{FF2B5EF4-FFF2-40B4-BE49-F238E27FC236}">
                <a16:creationId xmlns:a16="http://schemas.microsoft.com/office/drawing/2014/main" id="{FC16A5AD-0FAA-9CB8-8BE5-775C20F93F16}"/>
              </a:ext>
            </a:extLst>
          </p:cNvPr>
          <p:cNvSpPr>
            <a:spLocks noGrp="1"/>
          </p:cNvSpPr>
          <p:nvPr>
            <p:ph type="title"/>
          </p:nvPr>
        </p:nvSpPr>
        <p:spPr>
          <a:xfrm>
            <a:off x="-1" y="1"/>
            <a:ext cx="9130522" cy="714375"/>
          </a:xfrm>
        </p:spPr>
        <p:txBody>
          <a:bodyPr>
            <a:normAutofit/>
          </a:bodyPr>
          <a:lstStyle/>
          <a:p>
            <a:r>
              <a:rPr lang="en-US" dirty="0"/>
              <a:t>Shooting the bridge, going upstream</a:t>
            </a:r>
          </a:p>
        </p:txBody>
      </p:sp>
      <p:grpSp>
        <p:nvGrpSpPr>
          <p:cNvPr id="57" name="Group 56">
            <a:extLst>
              <a:ext uri="{FF2B5EF4-FFF2-40B4-BE49-F238E27FC236}">
                <a16:creationId xmlns:a16="http://schemas.microsoft.com/office/drawing/2014/main" id="{EF381AAF-9B17-AD53-8B98-32179ADFF597}"/>
              </a:ext>
            </a:extLst>
          </p:cNvPr>
          <p:cNvGrpSpPr/>
          <p:nvPr/>
        </p:nvGrpSpPr>
        <p:grpSpPr>
          <a:xfrm rot="10800000">
            <a:off x="768412" y="1001426"/>
            <a:ext cx="653087" cy="942975"/>
            <a:chOff x="8059740" y="2400300"/>
            <a:chExt cx="870782" cy="1257300"/>
          </a:xfrm>
        </p:grpSpPr>
        <p:grpSp>
          <p:nvGrpSpPr>
            <p:cNvPr id="52" name="Group 51">
              <a:extLst>
                <a:ext uri="{FF2B5EF4-FFF2-40B4-BE49-F238E27FC236}">
                  <a16:creationId xmlns:a16="http://schemas.microsoft.com/office/drawing/2014/main" id="{E26C816D-7E41-86AA-915B-A2B40F93DD75}"/>
                </a:ext>
              </a:extLst>
            </p:cNvPr>
            <p:cNvGrpSpPr/>
            <p:nvPr/>
          </p:nvGrpSpPr>
          <p:grpSpPr>
            <a:xfrm rot="10800000">
              <a:off x="8059740" y="2400300"/>
              <a:ext cx="870782" cy="1257300"/>
              <a:chOff x="8059740" y="2400300"/>
              <a:chExt cx="870782" cy="1257300"/>
            </a:xfrm>
            <a:solidFill>
              <a:srgbClr val="FF0000"/>
            </a:solidFill>
          </p:grpSpPr>
          <p:sp>
            <p:nvSpPr>
              <p:cNvPr id="5" name="Oval 4">
                <a:extLst>
                  <a:ext uri="{FF2B5EF4-FFF2-40B4-BE49-F238E27FC236}">
                    <a16:creationId xmlns:a16="http://schemas.microsoft.com/office/drawing/2014/main" id="{48E4374B-0101-BB84-62A8-103076B113EF}"/>
                  </a:ext>
                </a:extLst>
              </p:cNvPr>
              <p:cNvSpPr/>
              <p:nvPr/>
            </p:nvSpPr>
            <p:spPr>
              <a:xfrm>
                <a:off x="8458200" y="2400300"/>
                <a:ext cx="88900" cy="12573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20" name="Group 19">
                <a:extLst>
                  <a:ext uri="{FF2B5EF4-FFF2-40B4-BE49-F238E27FC236}">
                    <a16:creationId xmlns:a16="http://schemas.microsoft.com/office/drawing/2014/main" id="{3E6579D9-A0DD-97CE-2419-4B7D728E86F4}"/>
                  </a:ext>
                </a:extLst>
              </p:cNvPr>
              <p:cNvGrpSpPr/>
              <p:nvPr/>
            </p:nvGrpSpPr>
            <p:grpSpPr>
              <a:xfrm>
                <a:off x="8059740" y="2421460"/>
                <a:ext cx="864839" cy="336027"/>
                <a:chOff x="9209884" y="2254773"/>
                <a:chExt cx="864839" cy="336027"/>
              </a:xfrm>
              <a:grpFill/>
            </p:grpSpPr>
            <p:grpSp>
              <p:nvGrpSpPr>
                <p:cNvPr id="16" name="Group 15">
                  <a:extLst>
                    <a:ext uri="{FF2B5EF4-FFF2-40B4-BE49-F238E27FC236}">
                      <a16:creationId xmlns:a16="http://schemas.microsoft.com/office/drawing/2014/main" id="{A502B18F-B4D5-75F5-397C-D277BD6B916D}"/>
                    </a:ext>
                  </a:extLst>
                </p:cNvPr>
                <p:cNvGrpSpPr/>
                <p:nvPr/>
              </p:nvGrpSpPr>
              <p:grpSpPr>
                <a:xfrm>
                  <a:off x="9209884" y="2377441"/>
                  <a:ext cx="429416" cy="213359"/>
                  <a:chOff x="9209884" y="2377441"/>
                  <a:chExt cx="429416" cy="213359"/>
                </a:xfrm>
                <a:grpFill/>
              </p:grpSpPr>
              <p:cxnSp>
                <p:nvCxnSpPr>
                  <p:cNvPr id="7" name="Straight Connector 6">
                    <a:extLst>
                      <a:ext uri="{FF2B5EF4-FFF2-40B4-BE49-F238E27FC236}">
                        <a16:creationId xmlns:a16="http://schemas.microsoft.com/office/drawing/2014/main" id="{A0FA4F51-C193-6926-4E5F-9B00F35B1868}"/>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06208C9-72D5-AEC7-C50C-09F7D0B12ED6}"/>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7" name="Group 16">
                  <a:extLst>
                    <a:ext uri="{FF2B5EF4-FFF2-40B4-BE49-F238E27FC236}">
                      <a16:creationId xmlns:a16="http://schemas.microsoft.com/office/drawing/2014/main" id="{AD51B1C5-1B7C-06F8-47B2-A372F4DB6C2C}"/>
                    </a:ext>
                  </a:extLst>
                </p:cNvPr>
                <p:cNvGrpSpPr/>
                <p:nvPr/>
              </p:nvGrpSpPr>
              <p:grpSpPr>
                <a:xfrm flipH="1">
                  <a:off x="9639300" y="2254773"/>
                  <a:ext cx="435423" cy="213359"/>
                  <a:chOff x="9209884" y="2377441"/>
                  <a:chExt cx="429416" cy="213359"/>
                </a:xfrm>
                <a:grpFill/>
              </p:grpSpPr>
              <p:cxnSp>
                <p:nvCxnSpPr>
                  <p:cNvPr id="18" name="Straight Connector 17">
                    <a:extLst>
                      <a:ext uri="{FF2B5EF4-FFF2-40B4-BE49-F238E27FC236}">
                        <a16:creationId xmlns:a16="http://schemas.microsoft.com/office/drawing/2014/main" id="{8B95E39B-5E0C-B8BB-B0C6-0A4779E5C33C}"/>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128B770-0FB8-3FCA-C6CE-E48D86251976}"/>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24" name="Group 23">
                <a:extLst>
                  <a:ext uri="{FF2B5EF4-FFF2-40B4-BE49-F238E27FC236}">
                    <a16:creationId xmlns:a16="http://schemas.microsoft.com/office/drawing/2014/main" id="{19A2CA7D-0CBA-0F22-6CF5-3F81B10BDE7A}"/>
                  </a:ext>
                </a:extLst>
              </p:cNvPr>
              <p:cNvGrpSpPr/>
              <p:nvPr/>
            </p:nvGrpSpPr>
            <p:grpSpPr>
              <a:xfrm>
                <a:off x="8065683" y="2690541"/>
                <a:ext cx="864839" cy="336027"/>
                <a:chOff x="9209884" y="2254773"/>
                <a:chExt cx="864839" cy="336027"/>
              </a:xfrm>
              <a:grpFill/>
            </p:grpSpPr>
            <p:grpSp>
              <p:nvGrpSpPr>
                <p:cNvPr id="25" name="Group 24">
                  <a:extLst>
                    <a:ext uri="{FF2B5EF4-FFF2-40B4-BE49-F238E27FC236}">
                      <a16:creationId xmlns:a16="http://schemas.microsoft.com/office/drawing/2014/main" id="{70FE9EC4-DE4C-C269-D29D-0688B6C85C1A}"/>
                    </a:ext>
                  </a:extLst>
                </p:cNvPr>
                <p:cNvGrpSpPr/>
                <p:nvPr/>
              </p:nvGrpSpPr>
              <p:grpSpPr>
                <a:xfrm>
                  <a:off x="9209884" y="2377441"/>
                  <a:ext cx="429416" cy="213359"/>
                  <a:chOff x="9209884" y="2377441"/>
                  <a:chExt cx="429416" cy="213359"/>
                </a:xfrm>
                <a:grpFill/>
              </p:grpSpPr>
              <p:cxnSp>
                <p:nvCxnSpPr>
                  <p:cNvPr id="29" name="Straight Connector 28">
                    <a:extLst>
                      <a:ext uri="{FF2B5EF4-FFF2-40B4-BE49-F238E27FC236}">
                        <a16:creationId xmlns:a16="http://schemas.microsoft.com/office/drawing/2014/main" id="{98662BF3-43EA-12E2-838B-4A31C47E9774}"/>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D5C84D64-D2C3-CBD5-15F5-6E955801F79C}"/>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26" name="Group 25">
                  <a:extLst>
                    <a:ext uri="{FF2B5EF4-FFF2-40B4-BE49-F238E27FC236}">
                      <a16:creationId xmlns:a16="http://schemas.microsoft.com/office/drawing/2014/main" id="{6DEF2012-01A7-D7AD-6493-814AA8E69DC7}"/>
                    </a:ext>
                  </a:extLst>
                </p:cNvPr>
                <p:cNvGrpSpPr/>
                <p:nvPr/>
              </p:nvGrpSpPr>
              <p:grpSpPr>
                <a:xfrm flipH="1">
                  <a:off x="9639300" y="2254773"/>
                  <a:ext cx="435423" cy="213359"/>
                  <a:chOff x="9209884" y="2377441"/>
                  <a:chExt cx="429416" cy="213359"/>
                </a:xfrm>
                <a:grpFill/>
              </p:grpSpPr>
              <p:cxnSp>
                <p:nvCxnSpPr>
                  <p:cNvPr id="27" name="Straight Connector 26">
                    <a:extLst>
                      <a:ext uri="{FF2B5EF4-FFF2-40B4-BE49-F238E27FC236}">
                        <a16:creationId xmlns:a16="http://schemas.microsoft.com/office/drawing/2014/main" id="{1BEC0E4C-ABF4-F178-1296-AAD6DC1167F4}"/>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36732CD4-A1ED-C0DF-ED01-54B9E8601F53}"/>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38" name="Group 37">
                <a:extLst>
                  <a:ext uri="{FF2B5EF4-FFF2-40B4-BE49-F238E27FC236}">
                    <a16:creationId xmlns:a16="http://schemas.microsoft.com/office/drawing/2014/main" id="{4AD42372-F999-4F04-A0FB-F4FC4F844C9F}"/>
                  </a:ext>
                </a:extLst>
              </p:cNvPr>
              <p:cNvGrpSpPr/>
              <p:nvPr/>
            </p:nvGrpSpPr>
            <p:grpSpPr>
              <a:xfrm>
                <a:off x="8065683" y="2953497"/>
                <a:ext cx="864839" cy="336027"/>
                <a:chOff x="9209884" y="2254773"/>
                <a:chExt cx="864839" cy="336027"/>
              </a:xfrm>
              <a:grpFill/>
            </p:grpSpPr>
            <p:grpSp>
              <p:nvGrpSpPr>
                <p:cNvPr id="39" name="Group 38">
                  <a:extLst>
                    <a:ext uri="{FF2B5EF4-FFF2-40B4-BE49-F238E27FC236}">
                      <a16:creationId xmlns:a16="http://schemas.microsoft.com/office/drawing/2014/main" id="{27630EFA-CAAB-AC81-18D5-9F2917F86A14}"/>
                    </a:ext>
                  </a:extLst>
                </p:cNvPr>
                <p:cNvGrpSpPr/>
                <p:nvPr/>
              </p:nvGrpSpPr>
              <p:grpSpPr>
                <a:xfrm>
                  <a:off x="9209884" y="2377441"/>
                  <a:ext cx="429416" cy="213359"/>
                  <a:chOff x="9209884" y="2377441"/>
                  <a:chExt cx="429416" cy="213359"/>
                </a:xfrm>
                <a:grpFill/>
              </p:grpSpPr>
              <p:cxnSp>
                <p:nvCxnSpPr>
                  <p:cNvPr id="43" name="Straight Connector 42">
                    <a:extLst>
                      <a:ext uri="{FF2B5EF4-FFF2-40B4-BE49-F238E27FC236}">
                        <a16:creationId xmlns:a16="http://schemas.microsoft.com/office/drawing/2014/main" id="{1813FB48-FDCE-F73C-5C56-63CE19F1178B}"/>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A9ADF69F-EE84-674A-AFC7-FF01FB8E4233}"/>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40" name="Group 39">
                  <a:extLst>
                    <a:ext uri="{FF2B5EF4-FFF2-40B4-BE49-F238E27FC236}">
                      <a16:creationId xmlns:a16="http://schemas.microsoft.com/office/drawing/2014/main" id="{C13517BA-4B9E-4773-9D53-28D4D91AD560}"/>
                    </a:ext>
                  </a:extLst>
                </p:cNvPr>
                <p:cNvGrpSpPr/>
                <p:nvPr/>
              </p:nvGrpSpPr>
              <p:grpSpPr>
                <a:xfrm flipH="1">
                  <a:off x="9639300" y="2254773"/>
                  <a:ext cx="435423" cy="213359"/>
                  <a:chOff x="9209884" y="2377441"/>
                  <a:chExt cx="429416" cy="213359"/>
                </a:xfrm>
                <a:grpFill/>
              </p:grpSpPr>
              <p:cxnSp>
                <p:nvCxnSpPr>
                  <p:cNvPr id="41" name="Straight Connector 40">
                    <a:extLst>
                      <a:ext uri="{FF2B5EF4-FFF2-40B4-BE49-F238E27FC236}">
                        <a16:creationId xmlns:a16="http://schemas.microsoft.com/office/drawing/2014/main" id="{44F2C1D3-D2EE-FA66-15D4-077EEBB41CF4}"/>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E2383B20-388D-017B-B378-F820263D5E67}"/>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45" name="Group 44">
                <a:extLst>
                  <a:ext uri="{FF2B5EF4-FFF2-40B4-BE49-F238E27FC236}">
                    <a16:creationId xmlns:a16="http://schemas.microsoft.com/office/drawing/2014/main" id="{1BDBF2D3-381D-7B08-DFF7-35E7916C168E}"/>
                  </a:ext>
                </a:extLst>
              </p:cNvPr>
              <p:cNvGrpSpPr/>
              <p:nvPr/>
            </p:nvGrpSpPr>
            <p:grpSpPr>
              <a:xfrm>
                <a:off x="8065683" y="3211076"/>
                <a:ext cx="864839" cy="336027"/>
                <a:chOff x="9209884" y="2254773"/>
                <a:chExt cx="864839" cy="336027"/>
              </a:xfrm>
              <a:grpFill/>
            </p:grpSpPr>
            <p:grpSp>
              <p:nvGrpSpPr>
                <p:cNvPr id="46" name="Group 45">
                  <a:extLst>
                    <a:ext uri="{FF2B5EF4-FFF2-40B4-BE49-F238E27FC236}">
                      <a16:creationId xmlns:a16="http://schemas.microsoft.com/office/drawing/2014/main" id="{2BF0808D-F5AA-4771-A2E8-F6136BD8E738}"/>
                    </a:ext>
                  </a:extLst>
                </p:cNvPr>
                <p:cNvGrpSpPr/>
                <p:nvPr/>
              </p:nvGrpSpPr>
              <p:grpSpPr>
                <a:xfrm>
                  <a:off x="9209884" y="2377441"/>
                  <a:ext cx="429416" cy="213359"/>
                  <a:chOff x="9209884" y="2377441"/>
                  <a:chExt cx="429416" cy="213359"/>
                </a:xfrm>
                <a:grpFill/>
              </p:grpSpPr>
              <p:cxnSp>
                <p:nvCxnSpPr>
                  <p:cNvPr id="50" name="Straight Connector 49">
                    <a:extLst>
                      <a:ext uri="{FF2B5EF4-FFF2-40B4-BE49-F238E27FC236}">
                        <a16:creationId xmlns:a16="http://schemas.microsoft.com/office/drawing/2014/main" id="{9C082069-7188-D99D-F3EA-B69730E90A2A}"/>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C1808B0-F357-776C-02E0-10EB721B812C}"/>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47" name="Group 46">
                  <a:extLst>
                    <a:ext uri="{FF2B5EF4-FFF2-40B4-BE49-F238E27FC236}">
                      <a16:creationId xmlns:a16="http://schemas.microsoft.com/office/drawing/2014/main" id="{323F0403-7E68-C439-4880-65D46C81D738}"/>
                    </a:ext>
                  </a:extLst>
                </p:cNvPr>
                <p:cNvGrpSpPr/>
                <p:nvPr/>
              </p:nvGrpSpPr>
              <p:grpSpPr>
                <a:xfrm flipH="1">
                  <a:off x="9639300" y="2254773"/>
                  <a:ext cx="435423" cy="213359"/>
                  <a:chOff x="9209884" y="2377441"/>
                  <a:chExt cx="429416" cy="213359"/>
                </a:xfrm>
                <a:grpFill/>
              </p:grpSpPr>
              <p:cxnSp>
                <p:nvCxnSpPr>
                  <p:cNvPr id="48" name="Straight Connector 47">
                    <a:extLst>
                      <a:ext uri="{FF2B5EF4-FFF2-40B4-BE49-F238E27FC236}">
                        <a16:creationId xmlns:a16="http://schemas.microsoft.com/office/drawing/2014/main" id="{E154380F-E8EB-EA31-D2C4-447C84169C8B}"/>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016A3C16-611F-5FFD-6323-A72EAB1E6CD6}"/>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cxnSp>
          <p:nvCxnSpPr>
            <p:cNvPr id="54" name="Straight Arrow Connector 53">
              <a:extLst>
                <a:ext uri="{FF2B5EF4-FFF2-40B4-BE49-F238E27FC236}">
                  <a16:creationId xmlns:a16="http://schemas.microsoft.com/office/drawing/2014/main" id="{BF4A3B9D-4FBA-EA40-BF46-6BF93FC09DAE}"/>
                </a:ext>
              </a:extLst>
            </p:cNvPr>
            <p:cNvCxnSpPr>
              <a:cxnSpLocks/>
            </p:cNvCxnSpPr>
            <p:nvPr/>
          </p:nvCxnSpPr>
          <p:spPr>
            <a:xfrm flipV="1">
              <a:off x="8488810" y="2657659"/>
              <a:ext cx="2120" cy="6416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9C26160A-FB89-F33D-45CE-2D51A7279AA5}"/>
              </a:ext>
            </a:extLst>
          </p:cNvPr>
          <p:cNvGrpSpPr/>
          <p:nvPr/>
        </p:nvGrpSpPr>
        <p:grpSpPr>
          <a:xfrm rot="10800000">
            <a:off x="648998" y="3249638"/>
            <a:ext cx="653087" cy="942975"/>
            <a:chOff x="8059740" y="2400300"/>
            <a:chExt cx="870782" cy="1257300"/>
          </a:xfrm>
        </p:grpSpPr>
        <p:grpSp>
          <p:nvGrpSpPr>
            <p:cNvPr id="59" name="Group 58">
              <a:extLst>
                <a:ext uri="{FF2B5EF4-FFF2-40B4-BE49-F238E27FC236}">
                  <a16:creationId xmlns:a16="http://schemas.microsoft.com/office/drawing/2014/main" id="{585D36EC-9D94-9CB7-E46F-7B3B5DCB9184}"/>
                </a:ext>
              </a:extLst>
            </p:cNvPr>
            <p:cNvGrpSpPr/>
            <p:nvPr/>
          </p:nvGrpSpPr>
          <p:grpSpPr>
            <a:xfrm rot="10800000">
              <a:off x="8059740" y="2400300"/>
              <a:ext cx="870782" cy="1257300"/>
              <a:chOff x="8059740" y="2400300"/>
              <a:chExt cx="870782" cy="1257300"/>
            </a:xfrm>
            <a:solidFill>
              <a:srgbClr val="FF0000"/>
            </a:solidFill>
          </p:grpSpPr>
          <p:sp>
            <p:nvSpPr>
              <p:cNvPr id="61" name="Oval 60">
                <a:extLst>
                  <a:ext uri="{FF2B5EF4-FFF2-40B4-BE49-F238E27FC236}">
                    <a16:creationId xmlns:a16="http://schemas.microsoft.com/office/drawing/2014/main" id="{89C020B9-5CFC-C316-B21D-0664EB16A4AB}"/>
                  </a:ext>
                </a:extLst>
              </p:cNvPr>
              <p:cNvSpPr/>
              <p:nvPr/>
            </p:nvSpPr>
            <p:spPr>
              <a:xfrm>
                <a:off x="8458200" y="2400300"/>
                <a:ext cx="88900" cy="12573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62" name="Group 61">
                <a:extLst>
                  <a:ext uri="{FF2B5EF4-FFF2-40B4-BE49-F238E27FC236}">
                    <a16:creationId xmlns:a16="http://schemas.microsoft.com/office/drawing/2014/main" id="{0AFDCB13-2445-A4C0-AE6E-37BD73506E73}"/>
                  </a:ext>
                </a:extLst>
              </p:cNvPr>
              <p:cNvGrpSpPr/>
              <p:nvPr/>
            </p:nvGrpSpPr>
            <p:grpSpPr>
              <a:xfrm>
                <a:off x="8059740" y="2421460"/>
                <a:ext cx="864839" cy="336027"/>
                <a:chOff x="9209884" y="2254773"/>
                <a:chExt cx="864839" cy="336027"/>
              </a:xfrm>
              <a:grpFill/>
            </p:grpSpPr>
            <p:grpSp>
              <p:nvGrpSpPr>
                <p:cNvPr id="84" name="Group 83">
                  <a:extLst>
                    <a:ext uri="{FF2B5EF4-FFF2-40B4-BE49-F238E27FC236}">
                      <a16:creationId xmlns:a16="http://schemas.microsoft.com/office/drawing/2014/main" id="{75AB58C5-DA0C-AF73-2502-EA7B1EFDFB5F}"/>
                    </a:ext>
                  </a:extLst>
                </p:cNvPr>
                <p:cNvGrpSpPr/>
                <p:nvPr/>
              </p:nvGrpSpPr>
              <p:grpSpPr>
                <a:xfrm>
                  <a:off x="9209884" y="2377441"/>
                  <a:ext cx="429416" cy="213359"/>
                  <a:chOff x="9209884" y="2377441"/>
                  <a:chExt cx="429416" cy="213359"/>
                </a:xfrm>
                <a:grpFill/>
              </p:grpSpPr>
              <p:cxnSp>
                <p:nvCxnSpPr>
                  <p:cNvPr id="88" name="Straight Connector 87">
                    <a:extLst>
                      <a:ext uri="{FF2B5EF4-FFF2-40B4-BE49-F238E27FC236}">
                        <a16:creationId xmlns:a16="http://schemas.microsoft.com/office/drawing/2014/main" id="{340765C0-795F-9CE9-EA17-2E475B4D0295}"/>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2D798E5A-C5B8-83F4-76F7-F38A6741BB09}"/>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85" name="Group 84">
                  <a:extLst>
                    <a:ext uri="{FF2B5EF4-FFF2-40B4-BE49-F238E27FC236}">
                      <a16:creationId xmlns:a16="http://schemas.microsoft.com/office/drawing/2014/main" id="{3E1869F1-1D84-FDC1-B1A7-77C5B9183774}"/>
                    </a:ext>
                  </a:extLst>
                </p:cNvPr>
                <p:cNvGrpSpPr/>
                <p:nvPr/>
              </p:nvGrpSpPr>
              <p:grpSpPr>
                <a:xfrm flipH="1">
                  <a:off x="9639300" y="2254773"/>
                  <a:ext cx="435423" cy="213359"/>
                  <a:chOff x="9209884" y="2377441"/>
                  <a:chExt cx="429416" cy="213359"/>
                </a:xfrm>
                <a:grpFill/>
              </p:grpSpPr>
              <p:cxnSp>
                <p:nvCxnSpPr>
                  <p:cNvPr id="86" name="Straight Connector 85">
                    <a:extLst>
                      <a:ext uri="{FF2B5EF4-FFF2-40B4-BE49-F238E27FC236}">
                        <a16:creationId xmlns:a16="http://schemas.microsoft.com/office/drawing/2014/main" id="{7F228658-2D83-BA2B-7356-F7B3982F58F0}"/>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AC3108A4-F394-3EC8-58C7-2414372200E1}"/>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63" name="Group 62">
                <a:extLst>
                  <a:ext uri="{FF2B5EF4-FFF2-40B4-BE49-F238E27FC236}">
                    <a16:creationId xmlns:a16="http://schemas.microsoft.com/office/drawing/2014/main" id="{D9D1159B-BDC9-4F7D-31E6-F166B9EB2AEC}"/>
                  </a:ext>
                </a:extLst>
              </p:cNvPr>
              <p:cNvGrpSpPr/>
              <p:nvPr/>
            </p:nvGrpSpPr>
            <p:grpSpPr>
              <a:xfrm>
                <a:off x="8065683" y="2690541"/>
                <a:ext cx="864839" cy="336027"/>
                <a:chOff x="9209884" y="2254773"/>
                <a:chExt cx="864839" cy="336027"/>
              </a:xfrm>
              <a:grpFill/>
            </p:grpSpPr>
            <p:grpSp>
              <p:nvGrpSpPr>
                <p:cNvPr id="78" name="Group 77">
                  <a:extLst>
                    <a:ext uri="{FF2B5EF4-FFF2-40B4-BE49-F238E27FC236}">
                      <a16:creationId xmlns:a16="http://schemas.microsoft.com/office/drawing/2014/main" id="{F95DACED-75DF-3127-C098-CBC39EF36869}"/>
                    </a:ext>
                  </a:extLst>
                </p:cNvPr>
                <p:cNvGrpSpPr/>
                <p:nvPr/>
              </p:nvGrpSpPr>
              <p:grpSpPr>
                <a:xfrm>
                  <a:off x="9209884" y="2377441"/>
                  <a:ext cx="429416" cy="213359"/>
                  <a:chOff x="9209884" y="2377441"/>
                  <a:chExt cx="429416" cy="213359"/>
                </a:xfrm>
                <a:grpFill/>
              </p:grpSpPr>
              <p:cxnSp>
                <p:nvCxnSpPr>
                  <p:cNvPr id="82" name="Straight Connector 81">
                    <a:extLst>
                      <a:ext uri="{FF2B5EF4-FFF2-40B4-BE49-F238E27FC236}">
                        <a16:creationId xmlns:a16="http://schemas.microsoft.com/office/drawing/2014/main" id="{A9ADA017-4B18-0EC7-7A22-D45FF72428F9}"/>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202FB1C9-F3C0-F05C-0912-3C9C124E884C}"/>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79" name="Group 78">
                  <a:extLst>
                    <a:ext uri="{FF2B5EF4-FFF2-40B4-BE49-F238E27FC236}">
                      <a16:creationId xmlns:a16="http://schemas.microsoft.com/office/drawing/2014/main" id="{E733DFBB-6DED-69B7-4D99-81D84FBC2D20}"/>
                    </a:ext>
                  </a:extLst>
                </p:cNvPr>
                <p:cNvGrpSpPr/>
                <p:nvPr/>
              </p:nvGrpSpPr>
              <p:grpSpPr>
                <a:xfrm flipH="1">
                  <a:off x="9639300" y="2254773"/>
                  <a:ext cx="435423" cy="213359"/>
                  <a:chOff x="9209884" y="2377441"/>
                  <a:chExt cx="429416" cy="213359"/>
                </a:xfrm>
                <a:grpFill/>
              </p:grpSpPr>
              <p:cxnSp>
                <p:nvCxnSpPr>
                  <p:cNvPr id="80" name="Straight Connector 79">
                    <a:extLst>
                      <a:ext uri="{FF2B5EF4-FFF2-40B4-BE49-F238E27FC236}">
                        <a16:creationId xmlns:a16="http://schemas.microsoft.com/office/drawing/2014/main" id="{CA6C36CC-61A3-09CF-29CB-9629402B3975}"/>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2DF6202E-4203-E9AD-1D81-B9879F9CD960}"/>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64" name="Group 63">
                <a:extLst>
                  <a:ext uri="{FF2B5EF4-FFF2-40B4-BE49-F238E27FC236}">
                    <a16:creationId xmlns:a16="http://schemas.microsoft.com/office/drawing/2014/main" id="{EFDD06D5-66EE-0F30-213F-02BCC16F0381}"/>
                  </a:ext>
                </a:extLst>
              </p:cNvPr>
              <p:cNvGrpSpPr/>
              <p:nvPr/>
            </p:nvGrpSpPr>
            <p:grpSpPr>
              <a:xfrm>
                <a:off x="8065683" y="2953497"/>
                <a:ext cx="864839" cy="336027"/>
                <a:chOff x="9209884" y="2254773"/>
                <a:chExt cx="864839" cy="336027"/>
              </a:xfrm>
              <a:grpFill/>
            </p:grpSpPr>
            <p:grpSp>
              <p:nvGrpSpPr>
                <p:cNvPr id="72" name="Group 71">
                  <a:extLst>
                    <a:ext uri="{FF2B5EF4-FFF2-40B4-BE49-F238E27FC236}">
                      <a16:creationId xmlns:a16="http://schemas.microsoft.com/office/drawing/2014/main" id="{88DA40BD-E68E-600C-0ED6-4105058E492D}"/>
                    </a:ext>
                  </a:extLst>
                </p:cNvPr>
                <p:cNvGrpSpPr/>
                <p:nvPr/>
              </p:nvGrpSpPr>
              <p:grpSpPr>
                <a:xfrm>
                  <a:off x="9209884" y="2377441"/>
                  <a:ext cx="429416" cy="213359"/>
                  <a:chOff x="9209884" y="2377441"/>
                  <a:chExt cx="429416" cy="213359"/>
                </a:xfrm>
                <a:grpFill/>
              </p:grpSpPr>
              <p:cxnSp>
                <p:nvCxnSpPr>
                  <p:cNvPr id="76" name="Straight Connector 75">
                    <a:extLst>
                      <a:ext uri="{FF2B5EF4-FFF2-40B4-BE49-F238E27FC236}">
                        <a16:creationId xmlns:a16="http://schemas.microsoft.com/office/drawing/2014/main" id="{5E35BC5C-E66E-B82E-84B1-1CA16E0A249C}"/>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ADEB6D67-4F79-03E4-90E5-4D752044E595}"/>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73" name="Group 72">
                  <a:extLst>
                    <a:ext uri="{FF2B5EF4-FFF2-40B4-BE49-F238E27FC236}">
                      <a16:creationId xmlns:a16="http://schemas.microsoft.com/office/drawing/2014/main" id="{B00771BF-A671-3C1A-9437-55D1FFF7E909}"/>
                    </a:ext>
                  </a:extLst>
                </p:cNvPr>
                <p:cNvGrpSpPr/>
                <p:nvPr/>
              </p:nvGrpSpPr>
              <p:grpSpPr>
                <a:xfrm flipH="1">
                  <a:off x="9639300" y="2254773"/>
                  <a:ext cx="435423" cy="213359"/>
                  <a:chOff x="9209884" y="2377441"/>
                  <a:chExt cx="429416" cy="213359"/>
                </a:xfrm>
                <a:grpFill/>
              </p:grpSpPr>
              <p:cxnSp>
                <p:nvCxnSpPr>
                  <p:cNvPr id="74" name="Straight Connector 73">
                    <a:extLst>
                      <a:ext uri="{FF2B5EF4-FFF2-40B4-BE49-F238E27FC236}">
                        <a16:creationId xmlns:a16="http://schemas.microsoft.com/office/drawing/2014/main" id="{EBEF11F1-7A50-6E07-40C5-D78FAB450D10}"/>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3FD79162-FFAD-3DF8-9092-D5F7DDC78750}"/>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65" name="Group 64">
                <a:extLst>
                  <a:ext uri="{FF2B5EF4-FFF2-40B4-BE49-F238E27FC236}">
                    <a16:creationId xmlns:a16="http://schemas.microsoft.com/office/drawing/2014/main" id="{FA8467FE-11CA-C740-A46F-842D6F95A95B}"/>
                  </a:ext>
                </a:extLst>
              </p:cNvPr>
              <p:cNvGrpSpPr/>
              <p:nvPr/>
            </p:nvGrpSpPr>
            <p:grpSpPr>
              <a:xfrm>
                <a:off x="8065683" y="3211076"/>
                <a:ext cx="864839" cy="336027"/>
                <a:chOff x="9209884" y="2254773"/>
                <a:chExt cx="864839" cy="336027"/>
              </a:xfrm>
              <a:grpFill/>
            </p:grpSpPr>
            <p:grpSp>
              <p:nvGrpSpPr>
                <p:cNvPr id="66" name="Group 65">
                  <a:extLst>
                    <a:ext uri="{FF2B5EF4-FFF2-40B4-BE49-F238E27FC236}">
                      <a16:creationId xmlns:a16="http://schemas.microsoft.com/office/drawing/2014/main" id="{C7D6949B-C3B6-6D10-9DA9-3D71EAA1A388}"/>
                    </a:ext>
                  </a:extLst>
                </p:cNvPr>
                <p:cNvGrpSpPr/>
                <p:nvPr/>
              </p:nvGrpSpPr>
              <p:grpSpPr>
                <a:xfrm>
                  <a:off x="9209884" y="2377441"/>
                  <a:ext cx="429416" cy="213359"/>
                  <a:chOff x="9209884" y="2377441"/>
                  <a:chExt cx="429416" cy="213359"/>
                </a:xfrm>
                <a:grpFill/>
              </p:grpSpPr>
              <p:cxnSp>
                <p:nvCxnSpPr>
                  <p:cNvPr id="70" name="Straight Connector 69">
                    <a:extLst>
                      <a:ext uri="{FF2B5EF4-FFF2-40B4-BE49-F238E27FC236}">
                        <a16:creationId xmlns:a16="http://schemas.microsoft.com/office/drawing/2014/main" id="{347410E4-047D-BFE9-F96C-08CB1B23CE9F}"/>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831A5F09-1D43-18A3-E948-3E65E74EEB25}"/>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67" name="Group 66">
                  <a:extLst>
                    <a:ext uri="{FF2B5EF4-FFF2-40B4-BE49-F238E27FC236}">
                      <a16:creationId xmlns:a16="http://schemas.microsoft.com/office/drawing/2014/main" id="{0404574E-8232-9E45-71D1-51DDEB817B9B}"/>
                    </a:ext>
                  </a:extLst>
                </p:cNvPr>
                <p:cNvGrpSpPr/>
                <p:nvPr/>
              </p:nvGrpSpPr>
              <p:grpSpPr>
                <a:xfrm flipH="1">
                  <a:off x="9639300" y="2254773"/>
                  <a:ext cx="435423" cy="213359"/>
                  <a:chOff x="9209884" y="2377441"/>
                  <a:chExt cx="429416" cy="213359"/>
                </a:xfrm>
                <a:grpFill/>
              </p:grpSpPr>
              <p:cxnSp>
                <p:nvCxnSpPr>
                  <p:cNvPr id="68" name="Straight Connector 67">
                    <a:extLst>
                      <a:ext uri="{FF2B5EF4-FFF2-40B4-BE49-F238E27FC236}">
                        <a16:creationId xmlns:a16="http://schemas.microsoft.com/office/drawing/2014/main" id="{54E710EC-0375-D10B-7763-EFE89B2FD163}"/>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8EA85284-FFE3-9EA5-98DD-16D8BBB2FE85}"/>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cxnSp>
          <p:nvCxnSpPr>
            <p:cNvPr id="60" name="Straight Arrow Connector 59">
              <a:extLst>
                <a:ext uri="{FF2B5EF4-FFF2-40B4-BE49-F238E27FC236}">
                  <a16:creationId xmlns:a16="http://schemas.microsoft.com/office/drawing/2014/main" id="{8C234F1B-2F94-AD65-CBD5-ED2A71177C4B}"/>
                </a:ext>
              </a:extLst>
            </p:cNvPr>
            <p:cNvCxnSpPr>
              <a:cxnSpLocks/>
            </p:cNvCxnSpPr>
            <p:nvPr/>
          </p:nvCxnSpPr>
          <p:spPr>
            <a:xfrm flipV="1">
              <a:off x="8488810" y="2657659"/>
              <a:ext cx="2120" cy="6416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55" name="Oval 154">
            <a:extLst>
              <a:ext uri="{FF2B5EF4-FFF2-40B4-BE49-F238E27FC236}">
                <a16:creationId xmlns:a16="http://schemas.microsoft.com/office/drawing/2014/main" id="{A0BC13EB-180A-83FA-5271-ED7E512A32A6}"/>
              </a:ext>
            </a:extLst>
          </p:cNvPr>
          <p:cNvSpPr/>
          <p:nvPr/>
        </p:nvSpPr>
        <p:spPr>
          <a:xfrm>
            <a:off x="924558" y="1172623"/>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buClrTx/>
            </a:pPr>
            <a:r>
              <a:rPr lang="en-US" sz="1350" kern="1200" dirty="0">
                <a:solidFill>
                  <a:prstClr val="white"/>
                </a:solidFill>
                <a:latin typeface="Calibri" panose="020F0502020204030204"/>
              </a:rPr>
              <a:t>1a</a:t>
            </a:r>
          </a:p>
        </p:txBody>
      </p:sp>
      <p:sp>
        <p:nvSpPr>
          <p:cNvPr id="156" name="Oval 155">
            <a:extLst>
              <a:ext uri="{FF2B5EF4-FFF2-40B4-BE49-F238E27FC236}">
                <a16:creationId xmlns:a16="http://schemas.microsoft.com/office/drawing/2014/main" id="{EFD0CF5E-7073-41CD-E47F-7FD52CF229FC}"/>
              </a:ext>
            </a:extLst>
          </p:cNvPr>
          <p:cNvSpPr/>
          <p:nvPr/>
        </p:nvSpPr>
        <p:spPr>
          <a:xfrm>
            <a:off x="794565" y="3552488"/>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2</a:t>
            </a:r>
          </a:p>
        </p:txBody>
      </p:sp>
      <p:sp>
        <p:nvSpPr>
          <p:cNvPr id="161" name="Content Placeholder 2">
            <a:extLst>
              <a:ext uri="{FF2B5EF4-FFF2-40B4-BE49-F238E27FC236}">
                <a16:creationId xmlns:a16="http://schemas.microsoft.com/office/drawing/2014/main" id="{13901E49-FA39-E0CC-99D4-9163EE1318BE}"/>
              </a:ext>
            </a:extLst>
          </p:cNvPr>
          <p:cNvSpPr txBox="1">
            <a:spLocks/>
          </p:cNvSpPr>
          <p:nvPr/>
        </p:nvSpPr>
        <p:spPr>
          <a:xfrm>
            <a:off x="5082931" y="642937"/>
            <a:ext cx="3908531" cy="441829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buClrTx/>
            </a:pPr>
            <a:r>
              <a:rPr lang="en-US" sz="2100" dirty="0">
                <a:solidFill>
                  <a:prstClr val="black"/>
                </a:solidFill>
                <a:latin typeface="Calibri" panose="020F0502020204030204"/>
              </a:rPr>
              <a:t>Start getting ready as you get to the lagoon. Cut across to river left (starboard)</a:t>
            </a:r>
          </a:p>
          <a:p>
            <a:pPr marL="171450" indent="-171450" defTabSz="685800">
              <a:spcBef>
                <a:spcPts val="750"/>
              </a:spcBef>
              <a:buClrTx/>
            </a:pPr>
            <a:r>
              <a:rPr lang="en-US" sz="2100" dirty="0">
                <a:solidFill>
                  <a:prstClr val="black"/>
                </a:solidFill>
                <a:latin typeface="Calibri" panose="020F0502020204030204"/>
              </a:rPr>
              <a:t>Locate the two eddies from the pylons and shoot the gap between them. The pylon to river right (port) has a stronger eddy, so try to stay to starboard. The current will suck you to port though.</a:t>
            </a:r>
          </a:p>
          <a:p>
            <a:pPr marL="171450" indent="-171450" defTabSz="685800">
              <a:spcBef>
                <a:spcPts val="750"/>
              </a:spcBef>
              <a:buClrTx/>
            </a:pPr>
            <a:r>
              <a:rPr lang="en-US" sz="2100" dirty="0">
                <a:solidFill>
                  <a:prstClr val="black"/>
                </a:solidFill>
                <a:latin typeface="Calibri" panose="020F0502020204030204"/>
              </a:rPr>
              <a:t>Once you’re through, you’ll need to commit to at least 100 more strokes to get to a safe place before stopping so you don’t float back into the bridge. Try to get even with the rest eddy upstream</a:t>
            </a:r>
          </a:p>
          <a:p>
            <a:pPr marL="171450" indent="-171450" defTabSz="685800">
              <a:spcBef>
                <a:spcPts val="750"/>
              </a:spcBef>
              <a:buClrTx/>
            </a:pPr>
            <a:r>
              <a:rPr lang="en-US" sz="2100" dirty="0">
                <a:solidFill>
                  <a:prstClr val="black"/>
                </a:solidFill>
                <a:latin typeface="Calibri" panose="020F0502020204030204"/>
              </a:rPr>
              <a:t>If you mess up your line before the bridge, WEIGH ENOUGH and float back down. You can always try again before any part of the boat crosses into the bridge plane (but not when you’re coming back)</a:t>
            </a:r>
          </a:p>
          <a:p>
            <a:pPr marL="171450" indent="-171450" defTabSz="685800">
              <a:spcBef>
                <a:spcPts val="750"/>
              </a:spcBef>
              <a:buClrTx/>
            </a:pPr>
            <a:endParaRPr lang="en-US" sz="2100" dirty="0">
              <a:solidFill>
                <a:prstClr val="black"/>
              </a:solidFill>
              <a:latin typeface="Calibri" panose="020F0502020204030204"/>
            </a:endParaRPr>
          </a:p>
        </p:txBody>
      </p:sp>
      <p:sp>
        <p:nvSpPr>
          <p:cNvPr id="162" name="Oval 161">
            <a:extLst>
              <a:ext uri="{FF2B5EF4-FFF2-40B4-BE49-F238E27FC236}">
                <a16:creationId xmlns:a16="http://schemas.microsoft.com/office/drawing/2014/main" id="{2B75F074-7308-1F24-01C2-D5E141F67823}"/>
              </a:ext>
            </a:extLst>
          </p:cNvPr>
          <p:cNvSpPr/>
          <p:nvPr/>
        </p:nvSpPr>
        <p:spPr>
          <a:xfrm>
            <a:off x="4923126" y="597460"/>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1</a:t>
            </a:r>
          </a:p>
        </p:txBody>
      </p:sp>
      <p:sp>
        <p:nvSpPr>
          <p:cNvPr id="163" name="Oval 162">
            <a:extLst>
              <a:ext uri="{FF2B5EF4-FFF2-40B4-BE49-F238E27FC236}">
                <a16:creationId xmlns:a16="http://schemas.microsoft.com/office/drawing/2014/main" id="{21237261-A0FD-4B1A-7819-618DB5D07A33}"/>
              </a:ext>
            </a:extLst>
          </p:cNvPr>
          <p:cNvSpPr/>
          <p:nvPr/>
        </p:nvSpPr>
        <p:spPr>
          <a:xfrm>
            <a:off x="4923126" y="966053"/>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2</a:t>
            </a:r>
          </a:p>
        </p:txBody>
      </p:sp>
      <p:sp>
        <p:nvSpPr>
          <p:cNvPr id="164" name="Oval 163">
            <a:extLst>
              <a:ext uri="{FF2B5EF4-FFF2-40B4-BE49-F238E27FC236}">
                <a16:creationId xmlns:a16="http://schemas.microsoft.com/office/drawing/2014/main" id="{BBA53B8B-D4B4-5DE3-6779-64DE237689CB}"/>
              </a:ext>
            </a:extLst>
          </p:cNvPr>
          <p:cNvSpPr/>
          <p:nvPr/>
        </p:nvSpPr>
        <p:spPr>
          <a:xfrm>
            <a:off x="4943871" y="2460641"/>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3</a:t>
            </a:r>
          </a:p>
        </p:txBody>
      </p:sp>
      <p:sp>
        <p:nvSpPr>
          <p:cNvPr id="165" name="Oval 164">
            <a:extLst>
              <a:ext uri="{FF2B5EF4-FFF2-40B4-BE49-F238E27FC236}">
                <a16:creationId xmlns:a16="http://schemas.microsoft.com/office/drawing/2014/main" id="{7A1D965F-3E97-7013-1716-DC0309BFE039}"/>
              </a:ext>
            </a:extLst>
          </p:cNvPr>
          <p:cNvSpPr/>
          <p:nvPr/>
        </p:nvSpPr>
        <p:spPr>
          <a:xfrm>
            <a:off x="4943871" y="3996001"/>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4</a:t>
            </a:r>
          </a:p>
        </p:txBody>
      </p:sp>
      <p:sp>
        <p:nvSpPr>
          <p:cNvPr id="8" name="Diamond 7">
            <a:extLst>
              <a:ext uri="{FF2B5EF4-FFF2-40B4-BE49-F238E27FC236}">
                <a16:creationId xmlns:a16="http://schemas.microsoft.com/office/drawing/2014/main" id="{5A4D79E3-7276-7E9A-A9B8-941ABC9782EA}"/>
              </a:ext>
            </a:extLst>
          </p:cNvPr>
          <p:cNvSpPr/>
          <p:nvPr/>
        </p:nvSpPr>
        <p:spPr>
          <a:xfrm>
            <a:off x="551885" y="4600575"/>
            <a:ext cx="239882" cy="238125"/>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9" name="Diamond 8">
            <a:extLst>
              <a:ext uri="{FF2B5EF4-FFF2-40B4-BE49-F238E27FC236}">
                <a16:creationId xmlns:a16="http://schemas.microsoft.com/office/drawing/2014/main" id="{A3629953-1382-41CB-3663-69B16E49B567}"/>
              </a:ext>
            </a:extLst>
          </p:cNvPr>
          <p:cNvSpPr/>
          <p:nvPr/>
        </p:nvSpPr>
        <p:spPr>
          <a:xfrm>
            <a:off x="1324397" y="4608076"/>
            <a:ext cx="239882" cy="238125"/>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0" name="Multiplication Sign 9">
            <a:extLst>
              <a:ext uri="{FF2B5EF4-FFF2-40B4-BE49-F238E27FC236}">
                <a16:creationId xmlns:a16="http://schemas.microsoft.com/office/drawing/2014/main" id="{08AE81F3-0ACD-85EB-D688-A548D274C673}"/>
              </a:ext>
            </a:extLst>
          </p:cNvPr>
          <p:cNvSpPr/>
          <p:nvPr/>
        </p:nvSpPr>
        <p:spPr>
          <a:xfrm>
            <a:off x="1677403" y="4600575"/>
            <a:ext cx="332372" cy="333375"/>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 name="Multiplication Sign 10">
            <a:extLst>
              <a:ext uri="{FF2B5EF4-FFF2-40B4-BE49-F238E27FC236}">
                <a16:creationId xmlns:a16="http://schemas.microsoft.com/office/drawing/2014/main" id="{4C963A1A-5AB1-4162-3A58-BB2E47BE8AAC}"/>
              </a:ext>
            </a:extLst>
          </p:cNvPr>
          <p:cNvSpPr/>
          <p:nvPr/>
        </p:nvSpPr>
        <p:spPr>
          <a:xfrm>
            <a:off x="106388" y="4536686"/>
            <a:ext cx="332372" cy="333375"/>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 name="Arrow: Down 11">
            <a:extLst>
              <a:ext uri="{FF2B5EF4-FFF2-40B4-BE49-F238E27FC236}">
                <a16:creationId xmlns:a16="http://schemas.microsoft.com/office/drawing/2014/main" id="{F8A2DA5E-2DA5-2A6E-8127-8C0F32CABDE7}"/>
              </a:ext>
            </a:extLst>
          </p:cNvPr>
          <p:cNvSpPr/>
          <p:nvPr/>
        </p:nvSpPr>
        <p:spPr>
          <a:xfrm>
            <a:off x="878421" y="4300537"/>
            <a:ext cx="332372" cy="76069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13" name="Group 12">
            <a:extLst>
              <a:ext uri="{FF2B5EF4-FFF2-40B4-BE49-F238E27FC236}">
                <a16:creationId xmlns:a16="http://schemas.microsoft.com/office/drawing/2014/main" id="{680E4D6C-7AD9-A371-75FE-B0EF3CEF9176}"/>
              </a:ext>
            </a:extLst>
          </p:cNvPr>
          <p:cNvGrpSpPr/>
          <p:nvPr/>
        </p:nvGrpSpPr>
        <p:grpSpPr>
          <a:xfrm rot="10800000">
            <a:off x="1944170" y="991311"/>
            <a:ext cx="653087" cy="942975"/>
            <a:chOff x="8059740" y="2400300"/>
            <a:chExt cx="870782" cy="1257300"/>
          </a:xfrm>
        </p:grpSpPr>
        <p:grpSp>
          <p:nvGrpSpPr>
            <p:cNvPr id="14" name="Group 13">
              <a:extLst>
                <a:ext uri="{FF2B5EF4-FFF2-40B4-BE49-F238E27FC236}">
                  <a16:creationId xmlns:a16="http://schemas.microsoft.com/office/drawing/2014/main" id="{174B5813-4883-F98A-ABA2-53ED269B4852}"/>
                </a:ext>
              </a:extLst>
            </p:cNvPr>
            <p:cNvGrpSpPr/>
            <p:nvPr/>
          </p:nvGrpSpPr>
          <p:grpSpPr>
            <a:xfrm rot="10800000">
              <a:off x="8059740" y="2400300"/>
              <a:ext cx="870782" cy="1257300"/>
              <a:chOff x="8059740" y="2400300"/>
              <a:chExt cx="870782" cy="1257300"/>
            </a:xfrm>
            <a:solidFill>
              <a:srgbClr val="FF0000"/>
            </a:solidFill>
          </p:grpSpPr>
          <p:sp>
            <p:nvSpPr>
              <p:cNvPr id="22" name="Oval 21">
                <a:extLst>
                  <a:ext uri="{FF2B5EF4-FFF2-40B4-BE49-F238E27FC236}">
                    <a16:creationId xmlns:a16="http://schemas.microsoft.com/office/drawing/2014/main" id="{273D8ACF-F609-C397-61FC-E769D6D6EA2D}"/>
                  </a:ext>
                </a:extLst>
              </p:cNvPr>
              <p:cNvSpPr/>
              <p:nvPr/>
            </p:nvSpPr>
            <p:spPr>
              <a:xfrm>
                <a:off x="8458200" y="2400300"/>
                <a:ext cx="88900" cy="12573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23" name="Group 22">
                <a:extLst>
                  <a:ext uri="{FF2B5EF4-FFF2-40B4-BE49-F238E27FC236}">
                    <a16:creationId xmlns:a16="http://schemas.microsoft.com/office/drawing/2014/main" id="{03008778-DD89-11FE-DA9D-6FD9D0274E9D}"/>
                  </a:ext>
                </a:extLst>
              </p:cNvPr>
              <p:cNvGrpSpPr/>
              <p:nvPr/>
            </p:nvGrpSpPr>
            <p:grpSpPr>
              <a:xfrm>
                <a:off x="8059740" y="2421460"/>
                <a:ext cx="864839" cy="336027"/>
                <a:chOff x="9209884" y="2254773"/>
                <a:chExt cx="864839" cy="336027"/>
              </a:xfrm>
              <a:grpFill/>
            </p:grpSpPr>
            <p:grpSp>
              <p:nvGrpSpPr>
                <p:cNvPr id="101" name="Group 100">
                  <a:extLst>
                    <a:ext uri="{FF2B5EF4-FFF2-40B4-BE49-F238E27FC236}">
                      <a16:creationId xmlns:a16="http://schemas.microsoft.com/office/drawing/2014/main" id="{0F6812EA-8872-D5DE-3BD8-D69C840D9021}"/>
                    </a:ext>
                  </a:extLst>
                </p:cNvPr>
                <p:cNvGrpSpPr/>
                <p:nvPr/>
              </p:nvGrpSpPr>
              <p:grpSpPr>
                <a:xfrm>
                  <a:off x="9209884" y="2377441"/>
                  <a:ext cx="429416" cy="213359"/>
                  <a:chOff x="9209884" y="2377441"/>
                  <a:chExt cx="429416" cy="213359"/>
                </a:xfrm>
                <a:grpFill/>
              </p:grpSpPr>
              <p:cxnSp>
                <p:nvCxnSpPr>
                  <p:cNvPr id="105" name="Straight Connector 104">
                    <a:extLst>
                      <a:ext uri="{FF2B5EF4-FFF2-40B4-BE49-F238E27FC236}">
                        <a16:creationId xmlns:a16="http://schemas.microsoft.com/office/drawing/2014/main" id="{890C23AB-33D0-102C-2971-5E155A8783ED}"/>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E1117090-2140-0605-7CCD-DC71F70298E4}"/>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02" name="Group 101">
                  <a:extLst>
                    <a:ext uri="{FF2B5EF4-FFF2-40B4-BE49-F238E27FC236}">
                      <a16:creationId xmlns:a16="http://schemas.microsoft.com/office/drawing/2014/main" id="{62348302-E775-AACE-3CE4-D2E2AA1D881C}"/>
                    </a:ext>
                  </a:extLst>
                </p:cNvPr>
                <p:cNvGrpSpPr/>
                <p:nvPr/>
              </p:nvGrpSpPr>
              <p:grpSpPr>
                <a:xfrm flipH="1">
                  <a:off x="9639300" y="2254773"/>
                  <a:ext cx="435423" cy="213359"/>
                  <a:chOff x="9209884" y="2377441"/>
                  <a:chExt cx="429416" cy="213359"/>
                </a:xfrm>
                <a:grpFill/>
              </p:grpSpPr>
              <p:cxnSp>
                <p:nvCxnSpPr>
                  <p:cNvPr id="103" name="Straight Connector 102">
                    <a:extLst>
                      <a:ext uri="{FF2B5EF4-FFF2-40B4-BE49-F238E27FC236}">
                        <a16:creationId xmlns:a16="http://schemas.microsoft.com/office/drawing/2014/main" id="{018B1280-0E73-38FC-7461-4DEF929E5CEF}"/>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6076E5A9-027B-4E2F-1159-E03B137EFEEC}"/>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31" name="Group 30">
                <a:extLst>
                  <a:ext uri="{FF2B5EF4-FFF2-40B4-BE49-F238E27FC236}">
                    <a16:creationId xmlns:a16="http://schemas.microsoft.com/office/drawing/2014/main" id="{E13B21A1-2557-7689-BFE3-7E9F7DAEDE3C}"/>
                  </a:ext>
                </a:extLst>
              </p:cNvPr>
              <p:cNvGrpSpPr/>
              <p:nvPr/>
            </p:nvGrpSpPr>
            <p:grpSpPr>
              <a:xfrm>
                <a:off x="8065683" y="2690541"/>
                <a:ext cx="864839" cy="336027"/>
                <a:chOff x="9209884" y="2254773"/>
                <a:chExt cx="864839" cy="336027"/>
              </a:xfrm>
              <a:grpFill/>
            </p:grpSpPr>
            <p:grpSp>
              <p:nvGrpSpPr>
                <p:cNvPr id="95" name="Group 94">
                  <a:extLst>
                    <a:ext uri="{FF2B5EF4-FFF2-40B4-BE49-F238E27FC236}">
                      <a16:creationId xmlns:a16="http://schemas.microsoft.com/office/drawing/2014/main" id="{BF38CAC3-A9F7-BB93-044C-26014B6C49EE}"/>
                    </a:ext>
                  </a:extLst>
                </p:cNvPr>
                <p:cNvGrpSpPr/>
                <p:nvPr/>
              </p:nvGrpSpPr>
              <p:grpSpPr>
                <a:xfrm>
                  <a:off x="9209884" y="2377441"/>
                  <a:ext cx="429416" cy="213359"/>
                  <a:chOff x="9209884" y="2377441"/>
                  <a:chExt cx="429416" cy="213359"/>
                </a:xfrm>
                <a:grpFill/>
              </p:grpSpPr>
              <p:cxnSp>
                <p:nvCxnSpPr>
                  <p:cNvPr id="99" name="Straight Connector 98">
                    <a:extLst>
                      <a:ext uri="{FF2B5EF4-FFF2-40B4-BE49-F238E27FC236}">
                        <a16:creationId xmlns:a16="http://schemas.microsoft.com/office/drawing/2014/main" id="{007E3C59-182F-3666-04FC-B1C6B33F7899}"/>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BA482AC1-007D-D471-52FC-BA2FE6FB552A}"/>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96" name="Group 95">
                  <a:extLst>
                    <a:ext uri="{FF2B5EF4-FFF2-40B4-BE49-F238E27FC236}">
                      <a16:creationId xmlns:a16="http://schemas.microsoft.com/office/drawing/2014/main" id="{14871382-7218-9D99-3F95-2FCD1B7FB037}"/>
                    </a:ext>
                  </a:extLst>
                </p:cNvPr>
                <p:cNvGrpSpPr/>
                <p:nvPr/>
              </p:nvGrpSpPr>
              <p:grpSpPr>
                <a:xfrm flipH="1">
                  <a:off x="9639300" y="2254773"/>
                  <a:ext cx="435423" cy="213359"/>
                  <a:chOff x="9209884" y="2377441"/>
                  <a:chExt cx="429416" cy="213359"/>
                </a:xfrm>
                <a:grpFill/>
              </p:grpSpPr>
              <p:cxnSp>
                <p:nvCxnSpPr>
                  <p:cNvPr id="97" name="Straight Connector 96">
                    <a:extLst>
                      <a:ext uri="{FF2B5EF4-FFF2-40B4-BE49-F238E27FC236}">
                        <a16:creationId xmlns:a16="http://schemas.microsoft.com/office/drawing/2014/main" id="{AB4B1DD7-A53F-5A08-DD4F-D1744AF70835}"/>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CB94386F-E733-5CE8-218E-8551A822B82C}"/>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32" name="Group 31">
                <a:extLst>
                  <a:ext uri="{FF2B5EF4-FFF2-40B4-BE49-F238E27FC236}">
                    <a16:creationId xmlns:a16="http://schemas.microsoft.com/office/drawing/2014/main" id="{B8FDCBD5-A8D9-6EBD-9FCC-F3292595889F}"/>
                  </a:ext>
                </a:extLst>
              </p:cNvPr>
              <p:cNvGrpSpPr/>
              <p:nvPr/>
            </p:nvGrpSpPr>
            <p:grpSpPr>
              <a:xfrm>
                <a:off x="8065683" y="2953497"/>
                <a:ext cx="864839" cy="336027"/>
                <a:chOff x="9209884" y="2254773"/>
                <a:chExt cx="864839" cy="336027"/>
              </a:xfrm>
              <a:grpFill/>
            </p:grpSpPr>
            <p:grpSp>
              <p:nvGrpSpPr>
                <p:cNvPr id="56" name="Group 55">
                  <a:extLst>
                    <a:ext uri="{FF2B5EF4-FFF2-40B4-BE49-F238E27FC236}">
                      <a16:creationId xmlns:a16="http://schemas.microsoft.com/office/drawing/2014/main" id="{E7D02C33-95C4-3FC3-58CE-44AABC7E45A5}"/>
                    </a:ext>
                  </a:extLst>
                </p:cNvPr>
                <p:cNvGrpSpPr/>
                <p:nvPr/>
              </p:nvGrpSpPr>
              <p:grpSpPr>
                <a:xfrm>
                  <a:off x="9209884" y="2377441"/>
                  <a:ext cx="429416" cy="213359"/>
                  <a:chOff x="9209884" y="2377441"/>
                  <a:chExt cx="429416" cy="213359"/>
                </a:xfrm>
                <a:grpFill/>
              </p:grpSpPr>
              <p:cxnSp>
                <p:nvCxnSpPr>
                  <p:cNvPr id="93" name="Straight Connector 92">
                    <a:extLst>
                      <a:ext uri="{FF2B5EF4-FFF2-40B4-BE49-F238E27FC236}">
                        <a16:creationId xmlns:a16="http://schemas.microsoft.com/office/drawing/2014/main" id="{4F654823-44EC-458D-E7BF-FDD84CF73072}"/>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F5BADFE3-1E55-AF02-28B8-30BC44F99D82}"/>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90" name="Group 89">
                  <a:extLst>
                    <a:ext uri="{FF2B5EF4-FFF2-40B4-BE49-F238E27FC236}">
                      <a16:creationId xmlns:a16="http://schemas.microsoft.com/office/drawing/2014/main" id="{ACBAB3D5-947F-1E48-3EF3-47D6F201057F}"/>
                    </a:ext>
                  </a:extLst>
                </p:cNvPr>
                <p:cNvGrpSpPr/>
                <p:nvPr/>
              </p:nvGrpSpPr>
              <p:grpSpPr>
                <a:xfrm flipH="1">
                  <a:off x="9639300" y="2254773"/>
                  <a:ext cx="435423" cy="213359"/>
                  <a:chOff x="9209884" y="2377441"/>
                  <a:chExt cx="429416" cy="213359"/>
                </a:xfrm>
                <a:grpFill/>
              </p:grpSpPr>
              <p:cxnSp>
                <p:nvCxnSpPr>
                  <p:cNvPr id="91" name="Straight Connector 90">
                    <a:extLst>
                      <a:ext uri="{FF2B5EF4-FFF2-40B4-BE49-F238E27FC236}">
                        <a16:creationId xmlns:a16="http://schemas.microsoft.com/office/drawing/2014/main" id="{B025FCEB-704C-DCD7-7E3F-C2062B2BB5A0}"/>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863C64DC-954A-8E39-2526-05BF3F0EBD54}"/>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33" name="Group 32">
                <a:extLst>
                  <a:ext uri="{FF2B5EF4-FFF2-40B4-BE49-F238E27FC236}">
                    <a16:creationId xmlns:a16="http://schemas.microsoft.com/office/drawing/2014/main" id="{225591FA-0CD1-F194-7582-F3608508285D}"/>
                  </a:ext>
                </a:extLst>
              </p:cNvPr>
              <p:cNvGrpSpPr/>
              <p:nvPr/>
            </p:nvGrpSpPr>
            <p:grpSpPr>
              <a:xfrm>
                <a:off x="8065683" y="3211076"/>
                <a:ext cx="864839" cy="336027"/>
                <a:chOff x="9209884" y="2254773"/>
                <a:chExt cx="864839" cy="336027"/>
              </a:xfrm>
              <a:grpFill/>
            </p:grpSpPr>
            <p:grpSp>
              <p:nvGrpSpPr>
                <p:cNvPr id="34" name="Group 33">
                  <a:extLst>
                    <a:ext uri="{FF2B5EF4-FFF2-40B4-BE49-F238E27FC236}">
                      <a16:creationId xmlns:a16="http://schemas.microsoft.com/office/drawing/2014/main" id="{9E15080E-69C2-B0FA-13D4-25C004975D8A}"/>
                    </a:ext>
                  </a:extLst>
                </p:cNvPr>
                <p:cNvGrpSpPr/>
                <p:nvPr/>
              </p:nvGrpSpPr>
              <p:grpSpPr>
                <a:xfrm>
                  <a:off x="9209884" y="2377441"/>
                  <a:ext cx="429416" cy="213359"/>
                  <a:chOff x="9209884" y="2377441"/>
                  <a:chExt cx="429416" cy="213359"/>
                </a:xfrm>
                <a:grpFill/>
              </p:grpSpPr>
              <p:cxnSp>
                <p:nvCxnSpPr>
                  <p:cNvPr id="53" name="Straight Connector 52">
                    <a:extLst>
                      <a:ext uri="{FF2B5EF4-FFF2-40B4-BE49-F238E27FC236}">
                        <a16:creationId xmlns:a16="http://schemas.microsoft.com/office/drawing/2014/main" id="{E4BF6D1A-D5AD-AE7B-6187-085A2D701DCE}"/>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CA589825-9D19-6BB6-CFBE-02A14F495A52}"/>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35" name="Group 34">
                  <a:extLst>
                    <a:ext uri="{FF2B5EF4-FFF2-40B4-BE49-F238E27FC236}">
                      <a16:creationId xmlns:a16="http://schemas.microsoft.com/office/drawing/2014/main" id="{DEE88BC8-41A6-F0AA-9587-7F3904CFBFC0}"/>
                    </a:ext>
                  </a:extLst>
                </p:cNvPr>
                <p:cNvGrpSpPr/>
                <p:nvPr/>
              </p:nvGrpSpPr>
              <p:grpSpPr>
                <a:xfrm flipH="1">
                  <a:off x="9639300" y="2254773"/>
                  <a:ext cx="435423" cy="213359"/>
                  <a:chOff x="9209884" y="2377441"/>
                  <a:chExt cx="429416" cy="213359"/>
                </a:xfrm>
                <a:grpFill/>
              </p:grpSpPr>
              <p:cxnSp>
                <p:nvCxnSpPr>
                  <p:cNvPr id="36" name="Straight Connector 35">
                    <a:extLst>
                      <a:ext uri="{FF2B5EF4-FFF2-40B4-BE49-F238E27FC236}">
                        <a16:creationId xmlns:a16="http://schemas.microsoft.com/office/drawing/2014/main" id="{4D2DB528-BBCE-B831-CE87-59C8B56214DD}"/>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B0837A46-5E76-1702-1BDB-FC99CE0E1E3F}"/>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cxnSp>
          <p:nvCxnSpPr>
            <p:cNvPr id="21" name="Straight Arrow Connector 20">
              <a:extLst>
                <a:ext uri="{FF2B5EF4-FFF2-40B4-BE49-F238E27FC236}">
                  <a16:creationId xmlns:a16="http://schemas.microsoft.com/office/drawing/2014/main" id="{6E10029D-5A52-FFB4-0F5C-C3F20035597C}"/>
                </a:ext>
              </a:extLst>
            </p:cNvPr>
            <p:cNvCxnSpPr>
              <a:cxnSpLocks/>
            </p:cNvCxnSpPr>
            <p:nvPr/>
          </p:nvCxnSpPr>
          <p:spPr>
            <a:xfrm flipV="1">
              <a:off x="8488810" y="2657659"/>
              <a:ext cx="2120" cy="6416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07" name="Oval 106">
            <a:extLst>
              <a:ext uri="{FF2B5EF4-FFF2-40B4-BE49-F238E27FC236}">
                <a16:creationId xmlns:a16="http://schemas.microsoft.com/office/drawing/2014/main" id="{A76716F9-EE90-73EA-FCB2-A93FF9BF1CFB}"/>
              </a:ext>
            </a:extLst>
          </p:cNvPr>
          <p:cNvSpPr/>
          <p:nvPr/>
        </p:nvSpPr>
        <p:spPr>
          <a:xfrm>
            <a:off x="2100316" y="1162508"/>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buClrTx/>
            </a:pPr>
            <a:r>
              <a:rPr lang="en-US" sz="1350" kern="1200" dirty="0">
                <a:solidFill>
                  <a:prstClr val="white"/>
                </a:solidFill>
                <a:latin typeface="Calibri" panose="020F0502020204030204"/>
              </a:rPr>
              <a:t>1b</a:t>
            </a:r>
          </a:p>
        </p:txBody>
      </p:sp>
      <p:grpSp>
        <p:nvGrpSpPr>
          <p:cNvPr id="108" name="Group 107">
            <a:extLst>
              <a:ext uri="{FF2B5EF4-FFF2-40B4-BE49-F238E27FC236}">
                <a16:creationId xmlns:a16="http://schemas.microsoft.com/office/drawing/2014/main" id="{10685514-199E-1869-297C-2604C9696909}"/>
              </a:ext>
            </a:extLst>
          </p:cNvPr>
          <p:cNvGrpSpPr/>
          <p:nvPr/>
        </p:nvGrpSpPr>
        <p:grpSpPr>
          <a:xfrm rot="13281200">
            <a:off x="1682513" y="2099938"/>
            <a:ext cx="653087" cy="942975"/>
            <a:chOff x="8059740" y="2400300"/>
            <a:chExt cx="870782" cy="1257300"/>
          </a:xfrm>
        </p:grpSpPr>
        <p:grpSp>
          <p:nvGrpSpPr>
            <p:cNvPr id="109" name="Group 108">
              <a:extLst>
                <a:ext uri="{FF2B5EF4-FFF2-40B4-BE49-F238E27FC236}">
                  <a16:creationId xmlns:a16="http://schemas.microsoft.com/office/drawing/2014/main" id="{0BB3874A-BDA9-A422-3C6D-03D76FCACE18}"/>
                </a:ext>
              </a:extLst>
            </p:cNvPr>
            <p:cNvGrpSpPr/>
            <p:nvPr/>
          </p:nvGrpSpPr>
          <p:grpSpPr>
            <a:xfrm rot="10800000">
              <a:off x="8059740" y="2400300"/>
              <a:ext cx="870782" cy="1257300"/>
              <a:chOff x="8059740" y="2400300"/>
              <a:chExt cx="870782" cy="1257300"/>
            </a:xfrm>
            <a:solidFill>
              <a:srgbClr val="FF0000"/>
            </a:solidFill>
          </p:grpSpPr>
          <p:sp>
            <p:nvSpPr>
              <p:cNvPr id="111" name="Oval 110">
                <a:extLst>
                  <a:ext uri="{FF2B5EF4-FFF2-40B4-BE49-F238E27FC236}">
                    <a16:creationId xmlns:a16="http://schemas.microsoft.com/office/drawing/2014/main" id="{76A8419A-CA91-C4CE-C879-99613BD93AA7}"/>
                  </a:ext>
                </a:extLst>
              </p:cNvPr>
              <p:cNvSpPr/>
              <p:nvPr/>
            </p:nvSpPr>
            <p:spPr>
              <a:xfrm>
                <a:off x="8458200" y="2400300"/>
                <a:ext cx="88900" cy="12573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112" name="Group 111">
                <a:extLst>
                  <a:ext uri="{FF2B5EF4-FFF2-40B4-BE49-F238E27FC236}">
                    <a16:creationId xmlns:a16="http://schemas.microsoft.com/office/drawing/2014/main" id="{346D92C5-A78A-EBD5-3F16-7A8B639B533E}"/>
                  </a:ext>
                </a:extLst>
              </p:cNvPr>
              <p:cNvGrpSpPr/>
              <p:nvPr/>
            </p:nvGrpSpPr>
            <p:grpSpPr>
              <a:xfrm>
                <a:off x="8059740" y="2421460"/>
                <a:ext cx="864839" cy="336027"/>
                <a:chOff x="9209884" y="2254773"/>
                <a:chExt cx="864839" cy="336027"/>
              </a:xfrm>
              <a:grpFill/>
            </p:grpSpPr>
            <p:grpSp>
              <p:nvGrpSpPr>
                <p:cNvPr id="174" name="Group 173">
                  <a:extLst>
                    <a:ext uri="{FF2B5EF4-FFF2-40B4-BE49-F238E27FC236}">
                      <a16:creationId xmlns:a16="http://schemas.microsoft.com/office/drawing/2014/main" id="{4F10BC67-0919-7763-A491-2F2C5F29EA04}"/>
                    </a:ext>
                  </a:extLst>
                </p:cNvPr>
                <p:cNvGrpSpPr/>
                <p:nvPr/>
              </p:nvGrpSpPr>
              <p:grpSpPr>
                <a:xfrm>
                  <a:off x="9209884" y="2377441"/>
                  <a:ext cx="429416" cy="213359"/>
                  <a:chOff x="9209884" y="2377441"/>
                  <a:chExt cx="429416" cy="213359"/>
                </a:xfrm>
                <a:grpFill/>
              </p:grpSpPr>
              <p:cxnSp>
                <p:nvCxnSpPr>
                  <p:cNvPr id="179" name="Straight Connector 178">
                    <a:extLst>
                      <a:ext uri="{FF2B5EF4-FFF2-40B4-BE49-F238E27FC236}">
                        <a16:creationId xmlns:a16="http://schemas.microsoft.com/office/drawing/2014/main" id="{3B895F9E-72AA-76E9-5E94-5DFB2A98F767}"/>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0" name="Rectangle 179">
                    <a:extLst>
                      <a:ext uri="{FF2B5EF4-FFF2-40B4-BE49-F238E27FC236}">
                        <a16:creationId xmlns:a16="http://schemas.microsoft.com/office/drawing/2014/main" id="{1763E847-DA46-028F-9F52-4A2A86537464}"/>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75" name="Group 174">
                  <a:extLst>
                    <a:ext uri="{FF2B5EF4-FFF2-40B4-BE49-F238E27FC236}">
                      <a16:creationId xmlns:a16="http://schemas.microsoft.com/office/drawing/2014/main" id="{6687EBF0-02B5-AD6A-B2F9-95B5EFBDDA86}"/>
                    </a:ext>
                  </a:extLst>
                </p:cNvPr>
                <p:cNvGrpSpPr/>
                <p:nvPr/>
              </p:nvGrpSpPr>
              <p:grpSpPr>
                <a:xfrm flipH="1">
                  <a:off x="9639300" y="2254773"/>
                  <a:ext cx="435423" cy="213359"/>
                  <a:chOff x="9209884" y="2377441"/>
                  <a:chExt cx="429416" cy="213359"/>
                </a:xfrm>
                <a:grpFill/>
              </p:grpSpPr>
              <p:cxnSp>
                <p:nvCxnSpPr>
                  <p:cNvPr id="176" name="Straight Connector 175">
                    <a:extLst>
                      <a:ext uri="{FF2B5EF4-FFF2-40B4-BE49-F238E27FC236}">
                        <a16:creationId xmlns:a16="http://schemas.microsoft.com/office/drawing/2014/main" id="{9CB413BC-2C05-9F26-9D5C-E58913BB9D7F}"/>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8" name="Rectangle 177">
                    <a:extLst>
                      <a:ext uri="{FF2B5EF4-FFF2-40B4-BE49-F238E27FC236}">
                        <a16:creationId xmlns:a16="http://schemas.microsoft.com/office/drawing/2014/main" id="{B3A21062-095D-7273-5637-2E58FC5BC656}"/>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113" name="Group 112">
                <a:extLst>
                  <a:ext uri="{FF2B5EF4-FFF2-40B4-BE49-F238E27FC236}">
                    <a16:creationId xmlns:a16="http://schemas.microsoft.com/office/drawing/2014/main" id="{595184B5-ADCD-13A0-301A-DFAC3465FFA1}"/>
                  </a:ext>
                </a:extLst>
              </p:cNvPr>
              <p:cNvGrpSpPr/>
              <p:nvPr/>
            </p:nvGrpSpPr>
            <p:grpSpPr>
              <a:xfrm>
                <a:off x="8065683" y="2690541"/>
                <a:ext cx="864839" cy="336027"/>
                <a:chOff x="9209884" y="2254773"/>
                <a:chExt cx="864839" cy="336027"/>
              </a:xfrm>
              <a:grpFill/>
            </p:grpSpPr>
            <p:grpSp>
              <p:nvGrpSpPr>
                <p:cNvPr id="168" name="Group 167">
                  <a:extLst>
                    <a:ext uri="{FF2B5EF4-FFF2-40B4-BE49-F238E27FC236}">
                      <a16:creationId xmlns:a16="http://schemas.microsoft.com/office/drawing/2014/main" id="{12364CFF-13A7-22FC-7656-28E540DBBB05}"/>
                    </a:ext>
                  </a:extLst>
                </p:cNvPr>
                <p:cNvGrpSpPr/>
                <p:nvPr/>
              </p:nvGrpSpPr>
              <p:grpSpPr>
                <a:xfrm>
                  <a:off x="9209884" y="2377441"/>
                  <a:ext cx="429416" cy="213359"/>
                  <a:chOff x="9209884" y="2377441"/>
                  <a:chExt cx="429416" cy="213359"/>
                </a:xfrm>
                <a:grpFill/>
              </p:grpSpPr>
              <p:cxnSp>
                <p:nvCxnSpPr>
                  <p:cNvPr id="172" name="Straight Connector 171">
                    <a:extLst>
                      <a:ext uri="{FF2B5EF4-FFF2-40B4-BE49-F238E27FC236}">
                        <a16:creationId xmlns:a16="http://schemas.microsoft.com/office/drawing/2014/main" id="{17494098-4396-646D-D421-9EA9395E699D}"/>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3" name="Rectangle 172">
                    <a:extLst>
                      <a:ext uri="{FF2B5EF4-FFF2-40B4-BE49-F238E27FC236}">
                        <a16:creationId xmlns:a16="http://schemas.microsoft.com/office/drawing/2014/main" id="{F078D245-D635-2AB9-4EA6-35F91BA28CEA}"/>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69" name="Group 168">
                  <a:extLst>
                    <a:ext uri="{FF2B5EF4-FFF2-40B4-BE49-F238E27FC236}">
                      <a16:creationId xmlns:a16="http://schemas.microsoft.com/office/drawing/2014/main" id="{CC970FE3-E78D-D642-9B5E-827EFDCE41CD}"/>
                    </a:ext>
                  </a:extLst>
                </p:cNvPr>
                <p:cNvGrpSpPr/>
                <p:nvPr/>
              </p:nvGrpSpPr>
              <p:grpSpPr>
                <a:xfrm flipH="1">
                  <a:off x="9639300" y="2254773"/>
                  <a:ext cx="435423" cy="213359"/>
                  <a:chOff x="9209884" y="2377441"/>
                  <a:chExt cx="429416" cy="213359"/>
                </a:xfrm>
                <a:grpFill/>
              </p:grpSpPr>
              <p:cxnSp>
                <p:nvCxnSpPr>
                  <p:cNvPr id="170" name="Straight Connector 169">
                    <a:extLst>
                      <a:ext uri="{FF2B5EF4-FFF2-40B4-BE49-F238E27FC236}">
                        <a16:creationId xmlns:a16="http://schemas.microsoft.com/office/drawing/2014/main" id="{B125D5D7-5464-D17B-F1FA-907765D6763E}"/>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1" name="Rectangle 170">
                    <a:extLst>
                      <a:ext uri="{FF2B5EF4-FFF2-40B4-BE49-F238E27FC236}">
                        <a16:creationId xmlns:a16="http://schemas.microsoft.com/office/drawing/2014/main" id="{F223ADA8-D6B2-30DD-C281-DB21F600767C}"/>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114" name="Group 113">
                <a:extLst>
                  <a:ext uri="{FF2B5EF4-FFF2-40B4-BE49-F238E27FC236}">
                    <a16:creationId xmlns:a16="http://schemas.microsoft.com/office/drawing/2014/main" id="{B25BA8B3-0D14-7700-ECE6-047A84D03238}"/>
                  </a:ext>
                </a:extLst>
              </p:cNvPr>
              <p:cNvGrpSpPr/>
              <p:nvPr/>
            </p:nvGrpSpPr>
            <p:grpSpPr>
              <a:xfrm>
                <a:off x="8065683" y="2953497"/>
                <a:ext cx="864839" cy="336027"/>
                <a:chOff x="9209884" y="2254773"/>
                <a:chExt cx="864839" cy="336027"/>
              </a:xfrm>
              <a:grpFill/>
            </p:grpSpPr>
            <p:grpSp>
              <p:nvGrpSpPr>
                <p:cNvPr id="154" name="Group 153">
                  <a:extLst>
                    <a:ext uri="{FF2B5EF4-FFF2-40B4-BE49-F238E27FC236}">
                      <a16:creationId xmlns:a16="http://schemas.microsoft.com/office/drawing/2014/main" id="{8D915E34-30EA-0F07-5735-E9B85140146B}"/>
                    </a:ext>
                  </a:extLst>
                </p:cNvPr>
                <p:cNvGrpSpPr/>
                <p:nvPr/>
              </p:nvGrpSpPr>
              <p:grpSpPr>
                <a:xfrm>
                  <a:off x="9209884" y="2377441"/>
                  <a:ext cx="429416" cy="213359"/>
                  <a:chOff x="9209884" y="2377441"/>
                  <a:chExt cx="429416" cy="213359"/>
                </a:xfrm>
                <a:grpFill/>
              </p:grpSpPr>
              <p:cxnSp>
                <p:nvCxnSpPr>
                  <p:cNvPr id="166" name="Straight Connector 165">
                    <a:extLst>
                      <a:ext uri="{FF2B5EF4-FFF2-40B4-BE49-F238E27FC236}">
                        <a16:creationId xmlns:a16="http://schemas.microsoft.com/office/drawing/2014/main" id="{3DF8CE02-42AE-0E30-E4E4-47CA0CC2140F}"/>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7" name="Rectangle 166">
                    <a:extLst>
                      <a:ext uri="{FF2B5EF4-FFF2-40B4-BE49-F238E27FC236}">
                        <a16:creationId xmlns:a16="http://schemas.microsoft.com/office/drawing/2014/main" id="{0E98A3D6-6C01-0890-B190-20B613B45451}"/>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57" name="Group 156">
                  <a:extLst>
                    <a:ext uri="{FF2B5EF4-FFF2-40B4-BE49-F238E27FC236}">
                      <a16:creationId xmlns:a16="http://schemas.microsoft.com/office/drawing/2014/main" id="{1BB90BC9-8D6B-ADBD-09F9-E6093916CA62}"/>
                    </a:ext>
                  </a:extLst>
                </p:cNvPr>
                <p:cNvGrpSpPr/>
                <p:nvPr/>
              </p:nvGrpSpPr>
              <p:grpSpPr>
                <a:xfrm flipH="1">
                  <a:off x="9639300" y="2254773"/>
                  <a:ext cx="435423" cy="213359"/>
                  <a:chOff x="9209884" y="2377441"/>
                  <a:chExt cx="429416" cy="213359"/>
                </a:xfrm>
                <a:grpFill/>
              </p:grpSpPr>
              <p:cxnSp>
                <p:nvCxnSpPr>
                  <p:cNvPr id="159" name="Straight Connector 158">
                    <a:extLst>
                      <a:ext uri="{FF2B5EF4-FFF2-40B4-BE49-F238E27FC236}">
                        <a16:creationId xmlns:a16="http://schemas.microsoft.com/office/drawing/2014/main" id="{DB6B8DF8-C26A-FF22-CFD2-2C30107888EB}"/>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0" name="Rectangle 159">
                    <a:extLst>
                      <a:ext uri="{FF2B5EF4-FFF2-40B4-BE49-F238E27FC236}">
                        <a16:creationId xmlns:a16="http://schemas.microsoft.com/office/drawing/2014/main" id="{B54C607B-4AAA-1555-098F-287308342353}"/>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115" name="Group 114">
                <a:extLst>
                  <a:ext uri="{FF2B5EF4-FFF2-40B4-BE49-F238E27FC236}">
                    <a16:creationId xmlns:a16="http://schemas.microsoft.com/office/drawing/2014/main" id="{9C14E649-2F38-28EA-BFC8-5487631F136B}"/>
                  </a:ext>
                </a:extLst>
              </p:cNvPr>
              <p:cNvGrpSpPr/>
              <p:nvPr/>
            </p:nvGrpSpPr>
            <p:grpSpPr>
              <a:xfrm>
                <a:off x="8065683" y="3211076"/>
                <a:ext cx="864839" cy="336027"/>
                <a:chOff x="9209884" y="2254773"/>
                <a:chExt cx="864839" cy="336027"/>
              </a:xfrm>
              <a:grpFill/>
            </p:grpSpPr>
            <p:grpSp>
              <p:nvGrpSpPr>
                <p:cNvPr id="116" name="Group 115">
                  <a:extLst>
                    <a:ext uri="{FF2B5EF4-FFF2-40B4-BE49-F238E27FC236}">
                      <a16:creationId xmlns:a16="http://schemas.microsoft.com/office/drawing/2014/main" id="{8F926587-E056-ABDA-E1D7-1E169BBD6E2E}"/>
                    </a:ext>
                  </a:extLst>
                </p:cNvPr>
                <p:cNvGrpSpPr/>
                <p:nvPr/>
              </p:nvGrpSpPr>
              <p:grpSpPr>
                <a:xfrm>
                  <a:off x="9209884" y="2377441"/>
                  <a:ext cx="429416" cy="213359"/>
                  <a:chOff x="9209884" y="2377441"/>
                  <a:chExt cx="429416" cy="213359"/>
                </a:xfrm>
                <a:grpFill/>
              </p:grpSpPr>
              <p:cxnSp>
                <p:nvCxnSpPr>
                  <p:cNvPr id="120" name="Straight Connector 119">
                    <a:extLst>
                      <a:ext uri="{FF2B5EF4-FFF2-40B4-BE49-F238E27FC236}">
                        <a16:creationId xmlns:a16="http://schemas.microsoft.com/office/drawing/2014/main" id="{2D8E5FF5-6651-C331-D8F7-8F7CDAC01C16}"/>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EA644721-D254-D095-C3C1-03DBCD1D9C7A}"/>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17" name="Group 116">
                  <a:extLst>
                    <a:ext uri="{FF2B5EF4-FFF2-40B4-BE49-F238E27FC236}">
                      <a16:creationId xmlns:a16="http://schemas.microsoft.com/office/drawing/2014/main" id="{FBBD8AFF-70CF-0E87-C96E-2DACC1320FBA}"/>
                    </a:ext>
                  </a:extLst>
                </p:cNvPr>
                <p:cNvGrpSpPr/>
                <p:nvPr/>
              </p:nvGrpSpPr>
              <p:grpSpPr>
                <a:xfrm flipH="1">
                  <a:off x="9639300" y="2254773"/>
                  <a:ext cx="435423" cy="213359"/>
                  <a:chOff x="9209884" y="2377441"/>
                  <a:chExt cx="429416" cy="213359"/>
                </a:xfrm>
                <a:grpFill/>
              </p:grpSpPr>
              <p:cxnSp>
                <p:nvCxnSpPr>
                  <p:cNvPr id="118" name="Straight Connector 117">
                    <a:extLst>
                      <a:ext uri="{FF2B5EF4-FFF2-40B4-BE49-F238E27FC236}">
                        <a16:creationId xmlns:a16="http://schemas.microsoft.com/office/drawing/2014/main" id="{A35DFA03-47EC-44DA-9279-51CC6FFE69ED}"/>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16E9C8E8-27A0-A155-93B9-44496072379D}"/>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cxnSp>
          <p:nvCxnSpPr>
            <p:cNvPr id="110" name="Straight Arrow Connector 109">
              <a:extLst>
                <a:ext uri="{FF2B5EF4-FFF2-40B4-BE49-F238E27FC236}">
                  <a16:creationId xmlns:a16="http://schemas.microsoft.com/office/drawing/2014/main" id="{86B08527-2D80-CF50-2456-818D8C679E98}"/>
                </a:ext>
              </a:extLst>
            </p:cNvPr>
            <p:cNvCxnSpPr>
              <a:cxnSpLocks/>
            </p:cNvCxnSpPr>
            <p:nvPr/>
          </p:nvCxnSpPr>
          <p:spPr>
            <a:xfrm flipV="1">
              <a:off x="8488810" y="2657659"/>
              <a:ext cx="2120" cy="6416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81" name="Oval 180">
            <a:extLst>
              <a:ext uri="{FF2B5EF4-FFF2-40B4-BE49-F238E27FC236}">
                <a16:creationId xmlns:a16="http://schemas.microsoft.com/office/drawing/2014/main" id="{7335C784-4A87-A278-52B1-4FAAC5140B57}"/>
              </a:ext>
            </a:extLst>
          </p:cNvPr>
          <p:cNvSpPr/>
          <p:nvPr/>
        </p:nvSpPr>
        <p:spPr>
          <a:xfrm>
            <a:off x="1934313" y="2360935"/>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buClrTx/>
            </a:pPr>
            <a:r>
              <a:rPr lang="en-US" sz="1350" kern="1200" dirty="0">
                <a:solidFill>
                  <a:prstClr val="white"/>
                </a:solidFill>
                <a:latin typeface="Calibri" panose="020F0502020204030204"/>
              </a:rPr>
              <a:t>1b</a:t>
            </a:r>
          </a:p>
        </p:txBody>
      </p:sp>
    </p:spTree>
    <p:extLst>
      <p:ext uri="{BB962C8B-B14F-4D97-AF65-F5344CB8AC3E}">
        <p14:creationId xmlns:p14="http://schemas.microsoft.com/office/powerpoint/2010/main" val="394087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3A1076-8886-B320-F8B1-9F5440D62221}"/>
              </a:ext>
            </a:extLst>
          </p:cNvPr>
          <p:cNvPicPr>
            <a:picLocks noChangeAspect="1"/>
          </p:cNvPicPr>
          <p:nvPr/>
        </p:nvPicPr>
        <p:blipFill>
          <a:blip r:embed="rId2"/>
          <a:stretch>
            <a:fillRect/>
          </a:stretch>
        </p:blipFill>
        <p:spPr>
          <a:xfrm>
            <a:off x="23900" y="591851"/>
            <a:ext cx="2908246" cy="4530683"/>
          </a:xfrm>
          <a:prstGeom prst="rect">
            <a:avLst/>
          </a:prstGeom>
        </p:spPr>
      </p:pic>
      <p:sp>
        <p:nvSpPr>
          <p:cNvPr id="2" name="Title 1">
            <a:extLst>
              <a:ext uri="{FF2B5EF4-FFF2-40B4-BE49-F238E27FC236}">
                <a16:creationId xmlns:a16="http://schemas.microsoft.com/office/drawing/2014/main" id="{FC16A5AD-0FAA-9CB8-8BE5-775C20F93F16}"/>
              </a:ext>
            </a:extLst>
          </p:cNvPr>
          <p:cNvSpPr>
            <a:spLocks noGrp="1"/>
          </p:cNvSpPr>
          <p:nvPr>
            <p:ph type="title"/>
          </p:nvPr>
        </p:nvSpPr>
        <p:spPr>
          <a:xfrm>
            <a:off x="-1" y="1"/>
            <a:ext cx="9130522" cy="714375"/>
          </a:xfrm>
        </p:spPr>
        <p:txBody>
          <a:bodyPr>
            <a:normAutofit/>
          </a:bodyPr>
          <a:lstStyle/>
          <a:p>
            <a:r>
              <a:rPr lang="en-US" dirty="0"/>
              <a:t>Shooting the bridge, going downstream</a:t>
            </a:r>
          </a:p>
        </p:txBody>
      </p:sp>
      <p:grpSp>
        <p:nvGrpSpPr>
          <p:cNvPr id="57" name="Group 56">
            <a:extLst>
              <a:ext uri="{FF2B5EF4-FFF2-40B4-BE49-F238E27FC236}">
                <a16:creationId xmlns:a16="http://schemas.microsoft.com/office/drawing/2014/main" id="{EF381AAF-9B17-AD53-8B98-32179ADFF597}"/>
              </a:ext>
            </a:extLst>
          </p:cNvPr>
          <p:cNvGrpSpPr/>
          <p:nvPr/>
        </p:nvGrpSpPr>
        <p:grpSpPr>
          <a:xfrm rot="284306">
            <a:off x="674173" y="4207175"/>
            <a:ext cx="653087" cy="942975"/>
            <a:chOff x="8059740" y="2400300"/>
            <a:chExt cx="870782" cy="1257300"/>
          </a:xfrm>
        </p:grpSpPr>
        <p:grpSp>
          <p:nvGrpSpPr>
            <p:cNvPr id="52" name="Group 51">
              <a:extLst>
                <a:ext uri="{FF2B5EF4-FFF2-40B4-BE49-F238E27FC236}">
                  <a16:creationId xmlns:a16="http://schemas.microsoft.com/office/drawing/2014/main" id="{E26C816D-7E41-86AA-915B-A2B40F93DD75}"/>
                </a:ext>
              </a:extLst>
            </p:cNvPr>
            <p:cNvGrpSpPr/>
            <p:nvPr/>
          </p:nvGrpSpPr>
          <p:grpSpPr>
            <a:xfrm rot="10800000">
              <a:off x="8059740" y="2400300"/>
              <a:ext cx="870782" cy="1257300"/>
              <a:chOff x="8059740" y="2400300"/>
              <a:chExt cx="870782" cy="1257300"/>
            </a:xfrm>
            <a:solidFill>
              <a:srgbClr val="FF0000"/>
            </a:solidFill>
          </p:grpSpPr>
          <p:sp>
            <p:nvSpPr>
              <p:cNvPr id="5" name="Oval 4">
                <a:extLst>
                  <a:ext uri="{FF2B5EF4-FFF2-40B4-BE49-F238E27FC236}">
                    <a16:creationId xmlns:a16="http://schemas.microsoft.com/office/drawing/2014/main" id="{48E4374B-0101-BB84-62A8-103076B113EF}"/>
                  </a:ext>
                </a:extLst>
              </p:cNvPr>
              <p:cNvSpPr/>
              <p:nvPr/>
            </p:nvSpPr>
            <p:spPr>
              <a:xfrm>
                <a:off x="8458200" y="2400300"/>
                <a:ext cx="88900" cy="12573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20" name="Group 19">
                <a:extLst>
                  <a:ext uri="{FF2B5EF4-FFF2-40B4-BE49-F238E27FC236}">
                    <a16:creationId xmlns:a16="http://schemas.microsoft.com/office/drawing/2014/main" id="{3E6579D9-A0DD-97CE-2419-4B7D728E86F4}"/>
                  </a:ext>
                </a:extLst>
              </p:cNvPr>
              <p:cNvGrpSpPr/>
              <p:nvPr/>
            </p:nvGrpSpPr>
            <p:grpSpPr>
              <a:xfrm>
                <a:off x="8059740" y="2421460"/>
                <a:ext cx="864839" cy="336027"/>
                <a:chOff x="9209884" y="2254773"/>
                <a:chExt cx="864839" cy="336027"/>
              </a:xfrm>
              <a:grpFill/>
            </p:grpSpPr>
            <p:grpSp>
              <p:nvGrpSpPr>
                <p:cNvPr id="16" name="Group 15">
                  <a:extLst>
                    <a:ext uri="{FF2B5EF4-FFF2-40B4-BE49-F238E27FC236}">
                      <a16:creationId xmlns:a16="http://schemas.microsoft.com/office/drawing/2014/main" id="{A502B18F-B4D5-75F5-397C-D277BD6B916D}"/>
                    </a:ext>
                  </a:extLst>
                </p:cNvPr>
                <p:cNvGrpSpPr/>
                <p:nvPr/>
              </p:nvGrpSpPr>
              <p:grpSpPr>
                <a:xfrm>
                  <a:off x="9209884" y="2377441"/>
                  <a:ext cx="429416" cy="213359"/>
                  <a:chOff x="9209884" y="2377441"/>
                  <a:chExt cx="429416" cy="213359"/>
                </a:xfrm>
                <a:grpFill/>
              </p:grpSpPr>
              <p:cxnSp>
                <p:nvCxnSpPr>
                  <p:cNvPr id="7" name="Straight Connector 6">
                    <a:extLst>
                      <a:ext uri="{FF2B5EF4-FFF2-40B4-BE49-F238E27FC236}">
                        <a16:creationId xmlns:a16="http://schemas.microsoft.com/office/drawing/2014/main" id="{A0FA4F51-C193-6926-4E5F-9B00F35B1868}"/>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06208C9-72D5-AEC7-C50C-09F7D0B12ED6}"/>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17" name="Group 16">
                  <a:extLst>
                    <a:ext uri="{FF2B5EF4-FFF2-40B4-BE49-F238E27FC236}">
                      <a16:creationId xmlns:a16="http://schemas.microsoft.com/office/drawing/2014/main" id="{AD51B1C5-1B7C-06F8-47B2-A372F4DB6C2C}"/>
                    </a:ext>
                  </a:extLst>
                </p:cNvPr>
                <p:cNvGrpSpPr/>
                <p:nvPr/>
              </p:nvGrpSpPr>
              <p:grpSpPr>
                <a:xfrm flipH="1">
                  <a:off x="9639300" y="2254773"/>
                  <a:ext cx="435423" cy="213359"/>
                  <a:chOff x="9209884" y="2377441"/>
                  <a:chExt cx="429416" cy="213359"/>
                </a:xfrm>
                <a:grpFill/>
              </p:grpSpPr>
              <p:cxnSp>
                <p:nvCxnSpPr>
                  <p:cNvPr id="18" name="Straight Connector 17">
                    <a:extLst>
                      <a:ext uri="{FF2B5EF4-FFF2-40B4-BE49-F238E27FC236}">
                        <a16:creationId xmlns:a16="http://schemas.microsoft.com/office/drawing/2014/main" id="{8B95E39B-5E0C-B8BB-B0C6-0A4779E5C33C}"/>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128B770-0FB8-3FCA-C6CE-E48D86251976}"/>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24" name="Group 23">
                <a:extLst>
                  <a:ext uri="{FF2B5EF4-FFF2-40B4-BE49-F238E27FC236}">
                    <a16:creationId xmlns:a16="http://schemas.microsoft.com/office/drawing/2014/main" id="{19A2CA7D-0CBA-0F22-6CF5-3F81B10BDE7A}"/>
                  </a:ext>
                </a:extLst>
              </p:cNvPr>
              <p:cNvGrpSpPr/>
              <p:nvPr/>
            </p:nvGrpSpPr>
            <p:grpSpPr>
              <a:xfrm>
                <a:off x="8065683" y="2690541"/>
                <a:ext cx="864839" cy="336027"/>
                <a:chOff x="9209884" y="2254773"/>
                <a:chExt cx="864839" cy="336027"/>
              </a:xfrm>
              <a:grpFill/>
            </p:grpSpPr>
            <p:grpSp>
              <p:nvGrpSpPr>
                <p:cNvPr id="25" name="Group 24">
                  <a:extLst>
                    <a:ext uri="{FF2B5EF4-FFF2-40B4-BE49-F238E27FC236}">
                      <a16:creationId xmlns:a16="http://schemas.microsoft.com/office/drawing/2014/main" id="{70FE9EC4-DE4C-C269-D29D-0688B6C85C1A}"/>
                    </a:ext>
                  </a:extLst>
                </p:cNvPr>
                <p:cNvGrpSpPr/>
                <p:nvPr/>
              </p:nvGrpSpPr>
              <p:grpSpPr>
                <a:xfrm>
                  <a:off x="9209884" y="2377441"/>
                  <a:ext cx="429416" cy="213359"/>
                  <a:chOff x="9209884" y="2377441"/>
                  <a:chExt cx="429416" cy="213359"/>
                </a:xfrm>
                <a:grpFill/>
              </p:grpSpPr>
              <p:cxnSp>
                <p:nvCxnSpPr>
                  <p:cNvPr id="29" name="Straight Connector 28">
                    <a:extLst>
                      <a:ext uri="{FF2B5EF4-FFF2-40B4-BE49-F238E27FC236}">
                        <a16:creationId xmlns:a16="http://schemas.microsoft.com/office/drawing/2014/main" id="{98662BF3-43EA-12E2-838B-4A31C47E9774}"/>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D5C84D64-D2C3-CBD5-15F5-6E955801F79C}"/>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26" name="Group 25">
                  <a:extLst>
                    <a:ext uri="{FF2B5EF4-FFF2-40B4-BE49-F238E27FC236}">
                      <a16:creationId xmlns:a16="http://schemas.microsoft.com/office/drawing/2014/main" id="{6DEF2012-01A7-D7AD-6493-814AA8E69DC7}"/>
                    </a:ext>
                  </a:extLst>
                </p:cNvPr>
                <p:cNvGrpSpPr/>
                <p:nvPr/>
              </p:nvGrpSpPr>
              <p:grpSpPr>
                <a:xfrm flipH="1">
                  <a:off x="9639300" y="2254773"/>
                  <a:ext cx="435423" cy="213359"/>
                  <a:chOff x="9209884" y="2377441"/>
                  <a:chExt cx="429416" cy="213359"/>
                </a:xfrm>
                <a:grpFill/>
              </p:grpSpPr>
              <p:cxnSp>
                <p:nvCxnSpPr>
                  <p:cNvPr id="27" name="Straight Connector 26">
                    <a:extLst>
                      <a:ext uri="{FF2B5EF4-FFF2-40B4-BE49-F238E27FC236}">
                        <a16:creationId xmlns:a16="http://schemas.microsoft.com/office/drawing/2014/main" id="{1BEC0E4C-ABF4-F178-1296-AAD6DC1167F4}"/>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36732CD4-A1ED-C0DF-ED01-54B9E8601F53}"/>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38" name="Group 37">
                <a:extLst>
                  <a:ext uri="{FF2B5EF4-FFF2-40B4-BE49-F238E27FC236}">
                    <a16:creationId xmlns:a16="http://schemas.microsoft.com/office/drawing/2014/main" id="{4AD42372-F999-4F04-A0FB-F4FC4F844C9F}"/>
                  </a:ext>
                </a:extLst>
              </p:cNvPr>
              <p:cNvGrpSpPr/>
              <p:nvPr/>
            </p:nvGrpSpPr>
            <p:grpSpPr>
              <a:xfrm>
                <a:off x="8065683" y="2953497"/>
                <a:ext cx="864839" cy="336027"/>
                <a:chOff x="9209884" y="2254773"/>
                <a:chExt cx="864839" cy="336027"/>
              </a:xfrm>
              <a:grpFill/>
            </p:grpSpPr>
            <p:grpSp>
              <p:nvGrpSpPr>
                <p:cNvPr id="39" name="Group 38">
                  <a:extLst>
                    <a:ext uri="{FF2B5EF4-FFF2-40B4-BE49-F238E27FC236}">
                      <a16:creationId xmlns:a16="http://schemas.microsoft.com/office/drawing/2014/main" id="{27630EFA-CAAB-AC81-18D5-9F2917F86A14}"/>
                    </a:ext>
                  </a:extLst>
                </p:cNvPr>
                <p:cNvGrpSpPr/>
                <p:nvPr/>
              </p:nvGrpSpPr>
              <p:grpSpPr>
                <a:xfrm>
                  <a:off x="9209884" y="2377441"/>
                  <a:ext cx="429416" cy="213359"/>
                  <a:chOff x="9209884" y="2377441"/>
                  <a:chExt cx="429416" cy="213359"/>
                </a:xfrm>
                <a:grpFill/>
              </p:grpSpPr>
              <p:cxnSp>
                <p:nvCxnSpPr>
                  <p:cNvPr id="43" name="Straight Connector 42">
                    <a:extLst>
                      <a:ext uri="{FF2B5EF4-FFF2-40B4-BE49-F238E27FC236}">
                        <a16:creationId xmlns:a16="http://schemas.microsoft.com/office/drawing/2014/main" id="{1813FB48-FDCE-F73C-5C56-63CE19F1178B}"/>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A9ADF69F-EE84-674A-AFC7-FF01FB8E4233}"/>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40" name="Group 39">
                  <a:extLst>
                    <a:ext uri="{FF2B5EF4-FFF2-40B4-BE49-F238E27FC236}">
                      <a16:creationId xmlns:a16="http://schemas.microsoft.com/office/drawing/2014/main" id="{C13517BA-4B9E-4773-9D53-28D4D91AD560}"/>
                    </a:ext>
                  </a:extLst>
                </p:cNvPr>
                <p:cNvGrpSpPr/>
                <p:nvPr/>
              </p:nvGrpSpPr>
              <p:grpSpPr>
                <a:xfrm flipH="1">
                  <a:off x="9639300" y="2254773"/>
                  <a:ext cx="435423" cy="213359"/>
                  <a:chOff x="9209884" y="2377441"/>
                  <a:chExt cx="429416" cy="213359"/>
                </a:xfrm>
                <a:grpFill/>
              </p:grpSpPr>
              <p:cxnSp>
                <p:nvCxnSpPr>
                  <p:cNvPr id="41" name="Straight Connector 40">
                    <a:extLst>
                      <a:ext uri="{FF2B5EF4-FFF2-40B4-BE49-F238E27FC236}">
                        <a16:creationId xmlns:a16="http://schemas.microsoft.com/office/drawing/2014/main" id="{44F2C1D3-D2EE-FA66-15D4-077EEBB41CF4}"/>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E2383B20-388D-017B-B378-F820263D5E67}"/>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45" name="Group 44">
                <a:extLst>
                  <a:ext uri="{FF2B5EF4-FFF2-40B4-BE49-F238E27FC236}">
                    <a16:creationId xmlns:a16="http://schemas.microsoft.com/office/drawing/2014/main" id="{1BDBF2D3-381D-7B08-DFF7-35E7916C168E}"/>
                  </a:ext>
                </a:extLst>
              </p:cNvPr>
              <p:cNvGrpSpPr/>
              <p:nvPr/>
            </p:nvGrpSpPr>
            <p:grpSpPr>
              <a:xfrm>
                <a:off x="8065683" y="3211076"/>
                <a:ext cx="864839" cy="336027"/>
                <a:chOff x="9209884" y="2254773"/>
                <a:chExt cx="864839" cy="336027"/>
              </a:xfrm>
              <a:grpFill/>
            </p:grpSpPr>
            <p:grpSp>
              <p:nvGrpSpPr>
                <p:cNvPr id="46" name="Group 45">
                  <a:extLst>
                    <a:ext uri="{FF2B5EF4-FFF2-40B4-BE49-F238E27FC236}">
                      <a16:creationId xmlns:a16="http://schemas.microsoft.com/office/drawing/2014/main" id="{2BF0808D-F5AA-4771-A2E8-F6136BD8E738}"/>
                    </a:ext>
                  </a:extLst>
                </p:cNvPr>
                <p:cNvGrpSpPr/>
                <p:nvPr/>
              </p:nvGrpSpPr>
              <p:grpSpPr>
                <a:xfrm>
                  <a:off x="9209884" y="2377441"/>
                  <a:ext cx="429416" cy="213359"/>
                  <a:chOff x="9209884" y="2377441"/>
                  <a:chExt cx="429416" cy="213359"/>
                </a:xfrm>
                <a:grpFill/>
              </p:grpSpPr>
              <p:cxnSp>
                <p:nvCxnSpPr>
                  <p:cNvPr id="50" name="Straight Connector 49">
                    <a:extLst>
                      <a:ext uri="{FF2B5EF4-FFF2-40B4-BE49-F238E27FC236}">
                        <a16:creationId xmlns:a16="http://schemas.microsoft.com/office/drawing/2014/main" id="{9C082069-7188-D99D-F3EA-B69730E90A2A}"/>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C1808B0-F357-776C-02E0-10EB721B812C}"/>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47" name="Group 46">
                  <a:extLst>
                    <a:ext uri="{FF2B5EF4-FFF2-40B4-BE49-F238E27FC236}">
                      <a16:creationId xmlns:a16="http://schemas.microsoft.com/office/drawing/2014/main" id="{323F0403-7E68-C439-4880-65D46C81D738}"/>
                    </a:ext>
                  </a:extLst>
                </p:cNvPr>
                <p:cNvGrpSpPr/>
                <p:nvPr/>
              </p:nvGrpSpPr>
              <p:grpSpPr>
                <a:xfrm flipH="1">
                  <a:off x="9639300" y="2254773"/>
                  <a:ext cx="435423" cy="213359"/>
                  <a:chOff x="9209884" y="2377441"/>
                  <a:chExt cx="429416" cy="213359"/>
                </a:xfrm>
                <a:grpFill/>
              </p:grpSpPr>
              <p:cxnSp>
                <p:nvCxnSpPr>
                  <p:cNvPr id="48" name="Straight Connector 47">
                    <a:extLst>
                      <a:ext uri="{FF2B5EF4-FFF2-40B4-BE49-F238E27FC236}">
                        <a16:creationId xmlns:a16="http://schemas.microsoft.com/office/drawing/2014/main" id="{E154380F-E8EB-EA31-D2C4-447C84169C8B}"/>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016A3C16-611F-5FFD-6323-A72EAB1E6CD6}"/>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cxnSp>
          <p:nvCxnSpPr>
            <p:cNvPr id="54" name="Straight Arrow Connector 53">
              <a:extLst>
                <a:ext uri="{FF2B5EF4-FFF2-40B4-BE49-F238E27FC236}">
                  <a16:creationId xmlns:a16="http://schemas.microsoft.com/office/drawing/2014/main" id="{BF4A3B9D-4FBA-EA40-BF46-6BF93FC09DAE}"/>
                </a:ext>
              </a:extLst>
            </p:cNvPr>
            <p:cNvCxnSpPr>
              <a:cxnSpLocks/>
            </p:cNvCxnSpPr>
            <p:nvPr/>
          </p:nvCxnSpPr>
          <p:spPr>
            <a:xfrm flipV="1">
              <a:off x="8488810" y="2657659"/>
              <a:ext cx="2120" cy="6416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9C26160A-FB89-F33D-45CE-2D51A7279AA5}"/>
              </a:ext>
            </a:extLst>
          </p:cNvPr>
          <p:cNvGrpSpPr/>
          <p:nvPr/>
        </p:nvGrpSpPr>
        <p:grpSpPr>
          <a:xfrm rot="271459">
            <a:off x="962596" y="1205216"/>
            <a:ext cx="653087" cy="942975"/>
            <a:chOff x="8059740" y="2400300"/>
            <a:chExt cx="870782" cy="1257300"/>
          </a:xfrm>
        </p:grpSpPr>
        <p:grpSp>
          <p:nvGrpSpPr>
            <p:cNvPr id="59" name="Group 58">
              <a:extLst>
                <a:ext uri="{FF2B5EF4-FFF2-40B4-BE49-F238E27FC236}">
                  <a16:creationId xmlns:a16="http://schemas.microsoft.com/office/drawing/2014/main" id="{585D36EC-9D94-9CB7-E46F-7B3B5DCB9184}"/>
                </a:ext>
              </a:extLst>
            </p:cNvPr>
            <p:cNvGrpSpPr/>
            <p:nvPr/>
          </p:nvGrpSpPr>
          <p:grpSpPr>
            <a:xfrm rot="10800000">
              <a:off x="8059740" y="2400300"/>
              <a:ext cx="870782" cy="1257300"/>
              <a:chOff x="8059740" y="2400300"/>
              <a:chExt cx="870782" cy="1257300"/>
            </a:xfrm>
            <a:solidFill>
              <a:srgbClr val="FF0000"/>
            </a:solidFill>
          </p:grpSpPr>
          <p:sp>
            <p:nvSpPr>
              <p:cNvPr id="61" name="Oval 60">
                <a:extLst>
                  <a:ext uri="{FF2B5EF4-FFF2-40B4-BE49-F238E27FC236}">
                    <a16:creationId xmlns:a16="http://schemas.microsoft.com/office/drawing/2014/main" id="{89C020B9-5CFC-C316-B21D-0664EB16A4AB}"/>
                  </a:ext>
                </a:extLst>
              </p:cNvPr>
              <p:cNvSpPr/>
              <p:nvPr/>
            </p:nvSpPr>
            <p:spPr>
              <a:xfrm>
                <a:off x="8458200" y="2400300"/>
                <a:ext cx="88900" cy="12573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62" name="Group 61">
                <a:extLst>
                  <a:ext uri="{FF2B5EF4-FFF2-40B4-BE49-F238E27FC236}">
                    <a16:creationId xmlns:a16="http://schemas.microsoft.com/office/drawing/2014/main" id="{0AFDCB13-2445-A4C0-AE6E-37BD73506E73}"/>
                  </a:ext>
                </a:extLst>
              </p:cNvPr>
              <p:cNvGrpSpPr/>
              <p:nvPr/>
            </p:nvGrpSpPr>
            <p:grpSpPr>
              <a:xfrm>
                <a:off x="8059740" y="2421460"/>
                <a:ext cx="864839" cy="336027"/>
                <a:chOff x="9209884" y="2254773"/>
                <a:chExt cx="864839" cy="336027"/>
              </a:xfrm>
              <a:grpFill/>
            </p:grpSpPr>
            <p:grpSp>
              <p:nvGrpSpPr>
                <p:cNvPr id="84" name="Group 83">
                  <a:extLst>
                    <a:ext uri="{FF2B5EF4-FFF2-40B4-BE49-F238E27FC236}">
                      <a16:creationId xmlns:a16="http://schemas.microsoft.com/office/drawing/2014/main" id="{75AB58C5-DA0C-AF73-2502-EA7B1EFDFB5F}"/>
                    </a:ext>
                  </a:extLst>
                </p:cNvPr>
                <p:cNvGrpSpPr/>
                <p:nvPr/>
              </p:nvGrpSpPr>
              <p:grpSpPr>
                <a:xfrm>
                  <a:off x="9209884" y="2377441"/>
                  <a:ext cx="429416" cy="213359"/>
                  <a:chOff x="9209884" y="2377441"/>
                  <a:chExt cx="429416" cy="213359"/>
                </a:xfrm>
                <a:grpFill/>
              </p:grpSpPr>
              <p:cxnSp>
                <p:nvCxnSpPr>
                  <p:cNvPr id="88" name="Straight Connector 87">
                    <a:extLst>
                      <a:ext uri="{FF2B5EF4-FFF2-40B4-BE49-F238E27FC236}">
                        <a16:creationId xmlns:a16="http://schemas.microsoft.com/office/drawing/2014/main" id="{340765C0-795F-9CE9-EA17-2E475B4D0295}"/>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2D798E5A-C5B8-83F4-76F7-F38A6741BB09}"/>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85" name="Group 84">
                  <a:extLst>
                    <a:ext uri="{FF2B5EF4-FFF2-40B4-BE49-F238E27FC236}">
                      <a16:creationId xmlns:a16="http://schemas.microsoft.com/office/drawing/2014/main" id="{3E1869F1-1D84-FDC1-B1A7-77C5B9183774}"/>
                    </a:ext>
                  </a:extLst>
                </p:cNvPr>
                <p:cNvGrpSpPr/>
                <p:nvPr/>
              </p:nvGrpSpPr>
              <p:grpSpPr>
                <a:xfrm flipH="1">
                  <a:off x="9639300" y="2254773"/>
                  <a:ext cx="435423" cy="213359"/>
                  <a:chOff x="9209884" y="2377441"/>
                  <a:chExt cx="429416" cy="213359"/>
                </a:xfrm>
                <a:grpFill/>
              </p:grpSpPr>
              <p:cxnSp>
                <p:nvCxnSpPr>
                  <p:cNvPr id="86" name="Straight Connector 85">
                    <a:extLst>
                      <a:ext uri="{FF2B5EF4-FFF2-40B4-BE49-F238E27FC236}">
                        <a16:creationId xmlns:a16="http://schemas.microsoft.com/office/drawing/2014/main" id="{7F228658-2D83-BA2B-7356-F7B3982F58F0}"/>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AC3108A4-F394-3EC8-58C7-2414372200E1}"/>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63" name="Group 62">
                <a:extLst>
                  <a:ext uri="{FF2B5EF4-FFF2-40B4-BE49-F238E27FC236}">
                    <a16:creationId xmlns:a16="http://schemas.microsoft.com/office/drawing/2014/main" id="{D9D1159B-BDC9-4F7D-31E6-F166B9EB2AEC}"/>
                  </a:ext>
                </a:extLst>
              </p:cNvPr>
              <p:cNvGrpSpPr/>
              <p:nvPr/>
            </p:nvGrpSpPr>
            <p:grpSpPr>
              <a:xfrm>
                <a:off x="8065683" y="2690541"/>
                <a:ext cx="864839" cy="336027"/>
                <a:chOff x="9209884" y="2254773"/>
                <a:chExt cx="864839" cy="336027"/>
              </a:xfrm>
              <a:grpFill/>
            </p:grpSpPr>
            <p:grpSp>
              <p:nvGrpSpPr>
                <p:cNvPr id="78" name="Group 77">
                  <a:extLst>
                    <a:ext uri="{FF2B5EF4-FFF2-40B4-BE49-F238E27FC236}">
                      <a16:creationId xmlns:a16="http://schemas.microsoft.com/office/drawing/2014/main" id="{F95DACED-75DF-3127-C098-CBC39EF36869}"/>
                    </a:ext>
                  </a:extLst>
                </p:cNvPr>
                <p:cNvGrpSpPr/>
                <p:nvPr/>
              </p:nvGrpSpPr>
              <p:grpSpPr>
                <a:xfrm>
                  <a:off x="9209884" y="2377441"/>
                  <a:ext cx="429416" cy="213359"/>
                  <a:chOff x="9209884" y="2377441"/>
                  <a:chExt cx="429416" cy="213359"/>
                </a:xfrm>
                <a:grpFill/>
              </p:grpSpPr>
              <p:cxnSp>
                <p:nvCxnSpPr>
                  <p:cNvPr id="82" name="Straight Connector 81">
                    <a:extLst>
                      <a:ext uri="{FF2B5EF4-FFF2-40B4-BE49-F238E27FC236}">
                        <a16:creationId xmlns:a16="http://schemas.microsoft.com/office/drawing/2014/main" id="{A9ADA017-4B18-0EC7-7A22-D45FF72428F9}"/>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202FB1C9-F3C0-F05C-0912-3C9C124E884C}"/>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79" name="Group 78">
                  <a:extLst>
                    <a:ext uri="{FF2B5EF4-FFF2-40B4-BE49-F238E27FC236}">
                      <a16:creationId xmlns:a16="http://schemas.microsoft.com/office/drawing/2014/main" id="{E733DFBB-6DED-69B7-4D99-81D84FBC2D20}"/>
                    </a:ext>
                  </a:extLst>
                </p:cNvPr>
                <p:cNvGrpSpPr/>
                <p:nvPr/>
              </p:nvGrpSpPr>
              <p:grpSpPr>
                <a:xfrm flipH="1">
                  <a:off x="9639300" y="2254773"/>
                  <a:ext cx="435423" cy="213359"/>
                  <a:chOff x="9209884" y="2377441"/>
                  <a:chExt cx="429416" cy="213359"/>
                </a:xfrm>
                <a:grpFill/>
              </p:grpSpPr>
              <p:cxnSp>
                <p:nvCxnSpPr>
                  <p:cNvPr id="80" name="Straight Connector 79">
                    <a:extLst>
                      <a:ext uri="{FF2B5EF4-FFF2-40B4-BE49-F238E27FC236}">
                        <a16:creationId xmlns:a16="http://schemas.microsoft.com/office/drawing/2014/main" id="{CA6C36CC-61A3-09CF-29CB-9629402B3975}"/>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2DF6202E-4203-E9AD-1D81-B9879F9CD960}"/>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64" name="Group 63">
                <a:extLst>
                  <a:ext uri="{FF2B5EF4-FFF2-40B4-BE49-F238E27FC236}">
                    <a16:creationId xmlns:a16="http://schemas.microsoft.com/office/drawing/2014/main" id="{EFDD06D5-66EE-0F30-213F-02BCC16F0381}"/>
                  </a:ext>
                </a:extLst>
              </p:cNvPr>
              <p:cNvGrpSpPr/>
              <p:nvPr/>
            </p:nvGrpSpPr>
            <p:grpSpPr>
              <a:xfrm>
                <a:off x="8065683" y="2953497"/>
                <a:ext cx="864839" cy="336027"/>
                <a:chOff x="9209884" y="2254773"/>
                <a:chExt cx="864839" cy="336027"/>
              </a:xfrm>
              <a:grpFill/>
            </p:grpSpPr>
            <p:grpSp>
              <p:nvGrpSpPr>
                <p:cNvPr id="72" name="Group 71">
                  <a:extLst>
                    <a:ext uri="{FF2B5EF4-FFF2-40B4-BE49-F238E27FC236}">
                      <a16:creationId xmlns:a16="http://schemas.microsoft.com/office/drawing/2014/main" id="{88DA40BD-E68E-600C-0ED6-4105058E492D}"/>
                    </a:ext>
                  </a:extLst>
                </p:cNvPr>
                <p:cNvGrpSpPr/>
                <p:nvPr/>
              </p:nvGrpSpPr>
              <p:grpSpPr>
                <a:xfrm>
                  <a:off x="9209884" y="2377441"/>
                  <a:ext cx="429416" cy="213359"/>
                  <a:chOff x="9209884" y="2377441"/>
                  <a:chExt cx="429416" cy="213359"/>
                </a:xfrm>
                <a:grpFill/>
              </p:grpSpPr>
              <p:cxnSp>
                <p:nvCxnSpPr>
                  <p:cNvPr id="76" name="Straight Connector 75">
                    <a:extLst>
                      <a:ext uri="{FF2B5EF4-FFF2-40B4-BE49-F238E27FC236}">
                        <a16:creationId xmlns:a16="http://schemas.microsoft.com/office/drawing/2014/main" id="{5E35BC5C-E66E-B82E-84B1-1CA16E0A249C}"/>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ADEB6D67-4F79-03E4-90E5-4D752044E595}"/>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73" name="Group 72">
                  <a:extLst>
                    <a:ext uri="{FF2B5EF4-FFF2-40B4-BE49-F238E27FC236}">
                      <a16:creationId xmlns:a16="http://schemas.microsoft.com/office/drawing/2014/main" id="{B00771BF-A671-3C1A-9437-55D1FFF7E909}"/>
                    </a:ext>
                  </a:extLst>
                </p:cNvPr>
                <p:cNvGrpSpPr/>
                <p:nvPr/>
              </p:nvGrpSpPr>
              <p:grpSpPr>
                <a:xfrm flipH="1">
                  <a:off x="9639300" y="2254773"/>
                  <a:ext cx="435423" cy="213359"/>
                  <a:chOff x="9209884" y="2377441"/>
                  <a:chExt cx="429416" cy="213359"/>
                </a:xfrm>
                <a:grpFill/>
              </p:grpSpPr>
              <p:cxnSp>
                <p:nvCxnSpPr>
                  <p:cNvPr id="74" name="Straight Connector 73">
                    <a:extLst>
                      <a:ext uri="{FF2B5EF4-FFF2-40B4-BE49-F238E27FC236}">
                        <a16:creationId xmlns:a16="http://schemas.microsoft.com/office/drawing/2014/main" id="{EBEF11F1-7A50-6E07-40C5-D78FAB450D10}"/>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3FD79162-FFAD-3DF8-9092-D5F7DDC78750}"/>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nvGrpSpPr>
              <p:cNvPr id="65" name="Group 64">
                <a:extLst>
                  <a:ext uri="{FF2B5EF4-FFF2-40B4-BE49-F238E27FC236}">
                    <a16:creationId xmlns:a16="http://schemas.microsoft.com/office/drawing/2014/main" id="{FA8467FE-11CA-C740-A46F-842D6F95A95B}"/>
                  </a:ext>
                </a:extLst>
              </p:cNvPr>
              <p:cNvGrpSpPr/>
              <p:nvPr/>
            </p:nvGrpSpPr>
            <p:grpSpPr>
              <a:xfrm>
                <a:off x="8065683" y="3211076"/>
                <a:ext cx="864839" cy="336027"/>
                <a:chOff x="9209884" y="2254773"/>
                <a:chExt cx="864839" cy="336027"/>
              </a:xfrm>
              <a:grpFill/>
            </p:grpSpPr>
            <p:grpSp>
              <p:nvGrpSpPr>
                <p:cNvPr id="66" name="Group 65">
                  <a:extLst>
                    <a:ext uri="{FF2B5EF4-FFF2-40B4-BE49-F238E27FC236}">
                      <a16:creationId xmlns:a16="http://schemas.microsoft.com/office/drawing/2014/main" id="{C7D6949B-C3B6-6D10-9DA9-3D71EAA1A388}"/>
                    </a:ext>
                  </a:extLst>
                </p:cNvPr>
                <p:cNvGrpSpPr/>
                <p:nvPr/>
              </p:nvGrpSpPr>
              <p:grpSpPr>
                <a:xfrm>
                  <a:off x="9209884" y="2377441"/>
                  <a:ext cx="429416" cy="213359"/>
                  <a:chOff x="9209884" y="2377441"/>
                  <a:chExt cx="429416" cy="213359"/>
                </a:xfrm>
                <a:grpFill/>
              </p:grpSpPr>
              <p:cxnSp>
                <p:nvCxnSpPr>
                  <p:cNvPr id="70" name="Straight Connector 69">
                    <a:extLst>
                      <a:ext uri="{FF2B5EF4-FFF2-40B4-BE49-F238E27FC236}">
                        <a16:creationId xmlns:a16="http://schemas.microsoft.com/office/drawing/2014/main" id="{347410E4-047D-BFE9-F96C-08CB1B23CE9F}"/>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831A5F09-1D43-18A3-E948-3E65E74EEB25}"/>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nvGrpSpPr>
                <p:cNvPr id="67" name="Group 66">
                  <a:extLst>
                    <a:ext uri="{FF2B5EF4-FFF2-40B4-BE49-F238E27FC236}">
                      <a16:creationId xmlns:a16="http://schemas.microsoft.com/office/drawing/2014/main" id="{0404574E-8232-9E45-71D1-51DDEB817B9B}"/>
                    </a:ext>
                  </a:extLst>
                </p:cNvPr>
                <p:cNvGrpSpPr/>
                <p:nvPr/>
              </p:nvGrpSpPr>
              <p:grpSpPr>
                <a:xfrm flipH="1">
                  <a:off x="9639300" y="2254773"/>
                  <a:ext cx="435423" cy="213359"/>
                  <a:chOff x="9209884" y="2377441"/>
                  <a:chExt cx="429416" cy="213359"/>
                </a:xfrm>
                <a:grpFill/>
              </p:grpSpPr>
              <p:cxnSp>
                <p:nvCxnSpPr>
                  <p:cNvPr id="68" name="Straight Connector 67">
                    <a:extLst>
                      <a:ext uri="{FF2B5EF4-FFF2-40B4-BE49-F238E27FC236}">
                        <a16:creationId xmlns:a16="http://schemas.microsoft.com/office/drawing/2014/main" id="{54E710EC-0375-D10B-7763-EFE89B2FD163}"/>
                      </a:ext>
                    </a:extLst>
                  </p:cNvPr>
                  <p:cNvCxnSpPr>
                    <a:cxnSpLocks/>
                  </p:cNvCxnSpPr>
                  <p:nvPr/>
                </p:nvCxnSpPr>
                <p:spPr>
                  <a:xfrm>
                    <a:off x="9296400" y="2400300"/>
                    <a:ext cx="342900" cy="1905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8EA85284-FFE3-9EA5-98DD-16D8BBB2FE85}"/>
                      </a:ext>
                    </a:extLst>
                  </p:cNvPr>
                  <p:cNvSpPr/>
                  <p:nvPr/>
                </p:nvSpPr>
                <p:spPr>
                  <a:xfrm rot="17847595">
                    <a:off x="9227280" y="2360045"/>
                    <a:ext cx="45719" cy="805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grpSp>
        </p:grpSp>
        <p:cxnSp>
          <p:nvCxnSpPr>
            <p:cNvPr id="60" name="Straight Arrow Connector 59">
              <a:extLst>
                <a:ext uri="{FF2B5EF4-FFF2-40B4-BE49-F238E27FC236}">
                  <a16:creationId xmlns:a16="http://schemas.microsoft.com/office/drawing/2014/main" id="{8C234F1B-2F94-AD65-CBD5-ED2A71177C4B}"/>
                </a:ext>
              </a:extLst>
            </p:cNvPr>
            <p:cNvCxnSpPr>
              <a:cxnSpLocks/>
            </p:cNvCxnSpPr>
            <p:nvPr/>
          </p:nvCxnSpPr>
          <p:spPr>
            <a:xfrm flipV="1">
              <a:off x="8488810" y="2657659"/>
              <a:ext cx="2120" cy="6416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55" name="Oval 154">
            <a:extLst>
              <a:ext uri="{FF2B5EF4-FFF2-40B4-BE49-F238E27FC236}">
                <a16:creationId xmlns:a16="http://schemas.microsoft.com/office/drawing/2014/main" id="{A0BC13EB-180A-83FA-5271-ED7E512A32A6}"/>
              </a:ext>
            </a:extLst>
          </p:cNvPr>
          <p:cNvSpPr/>
          <p:nvPr/>
        </p:nvSpPr>
        <p:spPr>
          <a:xfrm>
            <a:off x="808347" y="4730681"/>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1</a:t>
            </a:r>
          </a:p>
        </p:txBody>
      </p:sp>
      <p:sp>
        <p:nvSpPr>
          <p:cNvPr id="156" name="Oval 155">
            <a:extLst>
              <a:ext uri="{FF2B5EF4-FFF2-40B4-BE49-F238E27FC236}">
                <a16:creationId xmlns:a16="http://schemas.microsoft.com/office/drawing/2014/main" id="{EFD0CF5E-7073-41CD-E47F-7FD52CF229FC}"/>
              </a:ext>
            </a:extLst>
          </p:cNvPr>
          <p:cNvSpPr/>
          <p:nvPr/>
        </p:nvSpPr>
        <p:spPr>
          <a:xfrm>
            <a:off x="1119816" y="1669809"/>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2</a:t>
            </a:r>
          </a:p>
        </p:txBody>
      </p:sp>
      <p:sp>
        <p:nvSpPr>
          <p:cNvPr id="161" name="Content Placeholder 2">
            <a:extLst>
              <a:ext uri="{FF2B5EF4-FFF2-40B4-BE49-F238E27FC236}">
                <a16:creationId xmlns:a16="http://schemas.microsoft.com/office/drawing/2014/main" id="{13901E49-FA39-E0CC-99D4-9163EE1318BE}"/>
              </a:ext>
            </a:extLst>
          </p:cNvPr>
          <p:cNvSpPr txBox="1">
            <a:spLocks/>
          </p:cNvSpPr>
          <p:nvPr/>
        </p:nvSpPr>
        <p:spPr>
          <a:xfrm>
            <a:off x="5082931" y="642937"/>
            <a:ext cx="3908531" cy="441829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buClrTx/>
            </a:pPr>
            <a:r>
              <a:rPr lang="en-US" sz="2100" b="1" dirty="0">
                <a:solidFill>
                  <a:prstClr val="black"/>
                </a:solidFill>
                <a:latin typeface="Calibri" panose="020F0502020204030204"/>
              </a:rPr>
              <a:t>You get one shot! </a:t>
            </a:r>
            <a:r>
              <a:rPr lang="en-US" sz="2100" dirty="0">
                <a:solidFill>
                  <a:prstClr val="black"/>
                </a:solidFill>
                <a:latin typeface="Calibri" panose="020F0502020204030204"/>
              </a:rPr>
              <a:t>Start getting ready as you get to the rest eddy. </a:t>
            </a:r>
          </a:p>
          <a:p>
            <a:pPr marL="171450" indent="-171450" defTabSz="685800">
              <a:spcBef>
                <a:spcPts val="750"/>
              </a:spcBef>
              <a:buClrTx/>
            </a:pPr>
            <a:r>
              <a:rPr lang="en-US" sz="2100" dirty="0">
                <a:solidFill>
                  <a:prstClr val="black"/>
                </a:solidFill>
                <a:latin typeface="Calibri" panose="020F0502020204030204"/>
              </a:rPr>
              <a:t>Try to stay at river left (port). When starting, take it slow with 2 or 4 rowers. Be sure you can do this confidently before going faster</a:t>
            </a:r>
          </a:p>
          <a:p>
            <a:pPr marL="171450" indent="-171450" defTabSz="685800">
              <a:spcBef>
                <a:spcPts val="750"/>
              </a:spcBef>
              <a:buClrTx/>
            </a:pPr>
            <a:r>
              <a:rPr lang="en-US" sz="2100" dirty="0">
                <a:solidFill>
                  <a:prstClr val="black"/>
                </a:solidFill>
                <a:latin typeface="Calibri" panose="020F0502020204030204"/>
              </a:rPr>
              <a:t>If you mess up, there is not a lot you can do to fix it. Stay alert and be prepared to make emergency calls confidently. You may need an entire side to hold water or the whole boat to weigh enough</a:t>
            </a:r>
          </a:p>
          <a:p>
            <a:pPr marL="171450" indent="-171450" defTabSz="685800">
              <a:spcBef>
                <a:spcPts val="750"/>
              </a:spcBef>
              <a:buClrTx/>
            </a:pPr>
            <a:endParaRPr lang="en-US" sz="2100" dirty="0">
              <a:solidFill>
                <a:prstClr val="black"/>
              </a:solidFill>
              <a:latin typeface="Calibri" panose="020F0502020204030204"/>
            </a:endParaRPr>
          </a:p>
        </p:txBody>
      </p:sp>
      <p:sp>
        <p:nvSpPr>
          <p:cNvPr id="162" name="Oval 161">
            <a:extLst>
              <a:ext uri="{FF2B5EF4-FFF2-40B4-BE49-F238E27FC236}">
                <a16:creationId xmlns:a16="http://schemas.microsoft.com/office/drawing/2014/main" id="{2B75F074-7308-1F24-01C2-D5E141F67823}"/>
              </a:ext>
            </a:extLst>
          </p:cNvPr>
          <p:cNvSpPr/>
          <p:nvPr/>
        </p:nvSpPr>
        <p:spPr>
          <a:xfrm>
            <a:off x="4926776" y="655565"/>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1</a:t>
            </a:r>
          </a:p>
        </p:txBody>
      </p:sp>
      <p:sp>
        <p:nvSpPr>
          <p:cNvPr id="163" name="Oval 162">
            <a:extLst>
              <a:ext uri="{FF2B5EF4-FFF2-40B4-BE49-F238E27FC236}">
                <a16:creationId xmlns:a16="http://schemas.microsoft.com/office/drawing/2014/main" id="{21237261-A0FD-4B1A-7819-618DB5D07A33}"/>
              </a:ext>
            </a:extLst>
          </p:cNvPr>
          <p:cNvSpPr/>
          <p:nvPr/>
        </p:nvSpPr>
        <p:spPr>
          <a:xfrm>
            <a:off x="4923126" y="1302168"/>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2</a:t>
            </a:r>
          </a:p>
        </p:txBody>
      </p:sp>
      <p:sp>
        <p:nvSpPr>
          <p:cNvPr id="165" name="Oval 164">
            <a:extLst>
              <a:ext uri="{FF2B5EF4-FFF2-40B4-BE49-F238E27FC236}">
                <a16:creationId xmlns:a16="http://schemas.microsoft.com/office/drawing/2014/main" id="{7A1D965F-3E97-7013-1716-DC0309BFE039}"/>
              </a:ext>
            </a:extLst>
          </p:cNvPr>
          <p:cNvSpPr/>
          <p:nvPr/>
        </p:nvSpPr>
        <p:spPr>
          <a:xfrm>
            <a:off x="4923125" y="2852085"/>
            <a:ext cx="319609" cy="32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kern="1200" dirty="0">
                <a:solidFill>
                  <a:prstClr val="white"/>
                </a:solidFill>
                <a:latin typeface="Calibri" panose="020F0502020204030204"/>
              </a:rPr>
              <a:t>3</a:t>
            </a:r>
          </a:p>
        </p:txBody>
      </p:sp>
      <p:sp>
        <p:nvSpPr>
          <p:cNvPr id="8" name="Diamond 7">
            <a:extLst>
              <a:ext uri="{FF2B5EF4-FFF2-40B4-BE49-F238E27FC236}">
                <a16:creationId xmlns:a16="http://schemas.microsoft.com/office/drawing/2014/main" id="{00541691-6323-9DC4-B997-E415986469D9}"/>
              </a:ext>
            </a:extLst>
          </p:cNvPr>
          <p:cNvSpPr/>
          <p:nvPr/>
        </p:nvSpPr>
        <p:spPr>
          <a:xfrm>
            <a:off x="1056073" y="745274"/>
            <a:ext cx="239882" cy="238125"/>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9" name="Diamond 8">
            <a:extLst>
              <a:ext uri="{FF2B5EF4-FFF2-40B4-BE49-F238E27FC236}">
                <a16:creationId xmlns:a16="http://schemas.microsoft.com/office/drawing/2014/main" id="{7D6ED545-FA56-AFD6-3731-6773C71EA529}"/>
              </a:ext>
            </a:extLst>
          </p:cNvPr>
          <p:cNvSpPr/>
          <p:nvPr/>
        </p:nvSpPr>
        <p:spPr>
          <a:xfrm>
            <a:off x="1542533" y="773694"/>
            <a:ext cx="239882" cy="238125"/>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0" name="Multiplication Sign 9">
            <a:extLst>
              <a:ext uri="{FF2B5EF4-FFF2-40B4-BE49-F238E27FC236}">
                <a16:creationId xmlns:a16="http://schemas.microsoft.com/office/drawing/2014/main" id="{49590BEE-C6E7-B82A-D24D-61F81F19A542}"/>
              </a:ext>
            </a:extLst>
          </p:cNvPr>
          <p:cNvSpPr/>
          <p:nvPr/>
        </p:nvSpPr>
        <p:spPr>
          <a:xfrm>
            <a:off x="1789693" y="714376"/>
            <a:ext cx="332372" cy="333375"/>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 name="Multiplication Sign 10">
            <a:extLst>
              <a:ext uri="{FF2B5EF4-FFF2-40B4-BE49-F238E27FC236}">
                <a16:creationId xmlns:a16="http://schemas.microsoft.com/office/drawing/2014/main" id="{83B530F3-1D11-34DF-3171-D16A48AC3743}"/>
              </a:ext>
            </a:extLst>
          </p:cNvPr>
          <p:cNvSpPr/>
          <p:nvPr/>
        </p:nvSpPr>
        <p:spPr>
          <a:xfrm>
            <a:off x="783172" y="714923"/>
            <a:ext cx="332372" cy="333375"/>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 name="Arrow: Down 11">
            <a:extLst>
              <a:ext uri="{FF2B5EF4-FFF2-40B4-BE49-F238E27FC236}">
                <a16:creationId xmlns:a16="http://schemas.microsoft.com/office/drawing/2014/main" id="{5D49C486-9DFE-2A46-6F53-238258975C09}"/>
              </a:ext>
            </a:extLst>
          </p:cNvPr>
          <p:cNvSpPr/>
          <p:nvPr/>
        </p:nvSpPr>
        <p:spPr>
          <a:xfrm rot="10800000">
            <a:off x="1263961" y="530546"/>
            <a:ext cx="332372" cy="76069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Tree>
    <p:extLst>
      <p:ext uri="{BB962C8B-B14F-4D97-AF65-F5344CB8AC3E}">
        <p14:creationId xmlns:p14="http://schemas.microsoft.com/office/powerpoint/2010/main" val="2125272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Body mechanics of carrying boats</a:t>
            </a:r>
            <a:endParaRPr/>
          </a:p>
        </p:txBody>
      </p:sp>
      <p:sp>
        <p:nvSpPr>
          <p:cNvPr id="130" name="Google Shape;130;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When carrying a boat, the strongest position is on the shoulders, keep athletes there as long as possible</a:t>
            </a:r>
            <a:endParaRPr/>
          </a:p>
          <a:p>
            <a:pPr marL="0" lvl="0" indent="0" algn="l" rtl="0">
              <a:spcBef>
                <a:spcPts val="1200"/>
              </a:spcBef>
              <a:spcAft>
                <a:spcPts val="0"/>
              </a:spcAft>
              <a:buNone/>
            </a:pPr>
            <a:r>
              <a:rPr lang="en"/>
              <a:t>Low heads should be a very brief experience to avoid a specific obstacle and should be resolved with full heads or shoulders as soon as possible to avoid injury and boat damage</a:t>
            </a:r>
            <a:endParaRPr/>
          </a:p>
          <a:p>
            <a:pPr marL="0" lvl="0" indent="0" algn="l" rtl="0">
              <a:spcBef>
                <a:spcPts val="1200"/>
              </a:spcBef>
              <a:spcAft>
                <a:spcPts val="0"/>
              </a:spcAft>
              <a:buNone/>
            </a:pPr>
            <a:r>
              <a:rPr lang="en"/>
              <a:t>When athletes are stationary waiting for a race or the boathouse to open, bring them to waists so they can rest the boat on their leg</a:t>
            </a:r>
            <a:endParaRPr/>
          </a:p>
          <a:p>
            <a:pPr marL="0" lvl="0" indent="0" algn="l" rtl="0">
              <a:spcBef>
                <a:spcPts val="120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Coxswain calls for moving boats on racks, in order</a:t>
            </a:r>
            <a:endParaRPr/>
          </a:p>
        </p:txBody>
      </p:sp>
      <p:sp>
        <p:nvSpPr>
          <p:cNvPr id="160" name="Google Shape;160;p27"/>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i="1" dirty="0"/>
              <a:t>Make sure everyone is on the correct side of the boat</a:t>
            </a:r>
            <a:endParaRPr i="1" dirty="0"/>
          </a:p>
          <a:p>
            <a:pPr marL="0" lvl="0" indent="0" algn="l" rtl="0">
              <a:spcBef>
                <a:spcPts val="1200"/>
              </a:spcBef>
              <a:spcAft>
                <a:spcPts val="0"/>
              </a:spcAft>
              <a:buNone/>
            </a:pPr>
            <a:r>
              <a:rPr lang="en" dirty="0"/>
              <a:t>Hands on</a:t>
            </a:r>
            <a:endParaRPr dirty="0"/>
          </a:p>
          <a:p>
            <a:pPr marL="0" lvl="0" indent="0" algn="l" rtl="0">
              <a:spcBef>
                <a:spcPts val="1200"/>
              </a:spcBef>
              <a:spcAft>
                <a:spcPts val="0"/>
              </a:spcAft>
              <a:buNone/>
            </a:pPr>
            <a:r>
              <a:rPr lang="en" dirty="0"/>
              <a:t>Up an inch &amp; out (if on rack)</a:t>
            </a:r>
            <a:endParaRPr dirty="0"/>
          </a:p>
          <a:p>
            <a:pPr marL="0" lvl="0" indent="0" algn="l" rtl="0">
              <a:spcBef>
                <a:spcPts val="1200"/>
              </a:spcBef>
              <a:spcAft>
                <a:spcPts val="0"/>
              </a:spcAft>
              <a:buNone/>
            </a:pPr>
            <a:r>
              <a:rPr lang="en" dirty="0"/>
              <a:t>Reach across</a:t>
            </a:r>
            <a:endParaRPr dirty="0"/>
          </a:p>
          <a:p>
            <a:pPr marL="0" lvl="0" indent="0" algn="l" rtl="0">
              <a:spcBef>
                <a:spcPts val="1200"/>
              </a:spcBef>
              <a:spcAft>
                <a:spcPts val="0"/>
              </a:spcAft>
              <a:buNone/>
            </a:pPr>
            <a:r>
              <a:rPr lang="en" dirty="0"/>
              <a:t>Crawl under one at a time</a:t>
            </a:r>
            <a:endParaRPr dirty="0"/>
          </a:p>
          <a:p>
            <a:pPr marL="0" lvl="0" indent="0" algn="l" rtl="0">
              <a:spcBef>
                <a:spcPts val="1200"/>
              </a:spcBef>
              <a:spcAft>
                <a:spcPts val="0"/>
              </a:spcAft>
              <a:buNone/>
            </a:pPr>
            <a:r>
              <a:rPr lang="en" dirty="0"/>
              <a:t>To shoulders, and up</a:t>
            </a:r>
            <a:endParaRPr dirty="0"/>
          </a:p>
          <a:p>
            <a:pPr marL="0" lvl="0" indent="0" algn="l" rtl="0">
              <a:spcBef>
                <a:spcPts val="1200"/>
              </a:spcBef>
              <a:spcAft>
                <a:spcPts val="0"/>
              </a:spcAft>
              <a:buNone/>
            </a:pPr>
            <a:r>
              <a:rPr lang="en" dirty="0"/>
              <a:t>Walk it forward</a:t>
            </a:r>
            <a:endParaRPr dirty="0"/>
          </a:p>
          <a:p>
            <a:pPr marL="0" lvl="0" indent="0" algn="l" rtl="0">
              <a:spcBef>
                <a:spcPts val="1200"/>
              </a:spcBef>
              <a:spcAft>
                <a:spcPts val="0"/>
              </a:spcAft>
              <a:buNone/>
            </a:pPr>
            <a:r>
              <a:rPr lang="en" dirty="0"/>
              <a:t>Weigh enough</a:t>
            </a:r>
            <a:endParaRPr dirty="0"/>
          </a:p>
          <a:p>
            <a:pPr marL="0" lvl="0" indent="0" algn="l" rtl="0">
              <a:spcBef>
                <a:spcPts val="1200"/>
              </a:spcBef>
              <a:spcAft>
                <a:spcPts val="0"/>
              </a:spcAft>
              <a:buNone/>
            </a:pPr>
            <a:r>
              <a:rPr lang="en" dirty="0"/>
              <a:t>Reach across</a:t>
            </a:r>
            <a:endParaRPr dirty="0"/>
          </a:p>
          <a:p>
            <a:pPr marL="0" lvl="0" indent="0" algn="l" rtl="0">
              <a:spcBef>
                <a:spcPts val="1200"/>
              </a:spcBef>
              <a:spcAft>
                <a:spcPts val="0"/>
              </a:spcAft>
              <a:buNone/>
            </a:pPr>
            <a:r>
              <a:rPr lang="en" dirty="0"/>
              <a:t>Up over heads, and up</a:t>
            </a:r>
            <a:endParaRPr dirty="0"/>
          </a:p>
          <a:p>
            <a:pPr marL="0" lvl="0" indent="0" algn="l" rtl="0">
              <a:spcBef>
                <a:spcPts val="1200"/>
              </a:spcBef>
              <a:spcAft>
                <a:spcPts val="1200"/>
              </a:spcAft>
              <a:buNone/>
            </a:pPr>
            <a:r>
              <a:rPr lang="en" dirty="0"/>
              <a:t>To water, and down</a:t>
            </a:r>
          </a:p>
          <a:p>
            <a:pPr marL="0" lvl="0" indent="0" algn="l" rtl="0">
              <a:spcBef>
                <a:spcPts val="0"/>
              </a:spcBef>
              <a:spcAft>
                <a:spcPts val="0"/>
              </a:spcAft>
              <a:buNone/>
            </a:pPr>
            <a:r>
              <a:rPr lang="en-US" i="1" dirty="0"/>
              <a:t>Up over heads, and up</a:t>
            </a:r>
          </a:p>
          <a:p>
            <a:pPr marL="0" lvl="0" indent="0" algn="l" rtl="0">
              <a:spcBef>
                <a:spcPts val="1200"/>
              </a:spcBef>
              <a:spcAft>
                <a:spcPts val="0"/>
              </a:spcAft>
              <a:buNone/>
            </a:pPr>
            <a:r>
              <a:rPr lang="en-US" i="1" dirty="0"/>
              <a:t>Show shoulders</a:t>
            </a:r>
          </a:p>
          <a:p>
            <a:pPr marL="0" lvl="0" indent="0" algn="l" rtl="0">
              <a:spcBef>
                <a:spcPts val="1200"/>
              </a:spcBef>
              <a:spcAft>
                <a:spcPts val="0"/>
              </a:spcAft>
              <a:buNone/>
            </a:pPr>
            <a:r>
              <a:rPr lang="en-US" i="1" dirty="0"/>
              <a:t>Split to shoulders</a:t>
            </a:r>
          </a:p>
          <a:p>
            <a:pPr marL="0" lvl="0" indent="0" algn="l" rtl="0">
              <a:spcBef>
                <a:spcPts val="1200"/>
              </a:spcBef>
              <a:spcAft>
                <a:spcPts val="0"/>
              </a:spcAft>
              <a:buNone/>
            </a:pPr>
            <a:r>
              <a:rPr lang="en-US" i="1" dirty="0"/>
              <a:t>Walk it forward</a:t>
            </a:r>
          </a:p>
          <a:p>
            <a:pPr marL="0" lvl="0" indent="0" algn="l" rtl="0">
              <a:spcBef>
                <a:spcPts val="1200"/>
              </a:spcBef>
              <a:spcAft>
                <a:spcPts val="0"/>
              </a:spcAft>
              <a:buNone/>
            </a:pPr>
            <a:r>
              <a:rPr lang="en-US" i="1" dirty="0"/>
              <a:t>To waist, and down</a:t>
            </a:r>
          </a:p>
          <a:p>
            <a:pPr marL="0" lvl="0" indent="0" algn="l" rtl="0">
              <a:spcBef>
                <a:spcPts val="1200"/>
              </a:spcBef>
              <a:spcAft>
                <a:spcPts val="0"/>
              </a:spcAft>
              <a:buNone/>
            </a:pPr>
            <a:r>
              <a:rPr lang="en-US" i="1" dirty="0"/>
              <a:t>Reach across</a:t>
            </a:r>
          </a:p>
          <a:p>
            <a:pPr marL="0" lvl="0" indent="0" algn="l" rtl="0">
              <a:spcBef>
                <a:spcPts val="1200"/>
              </a:spcBef>
              <a:spcAft>
                <a:spcPts val="0"/>
              </a:spcAft>
              <a:buNone/>
            </a:pPr>
            <a:r>
              <a:rPr lang="en-US" i="1" dirty="0"/>
              <a:t>Crawl under one at a time</a:t>
            </a:r>
          </a:p>
          <a:p>
            <a:pPr marL="0" lvl="0" indent="0" algn="l" rtl="0">
              <a:spcBef>
                <a:spcPts val="1200"/>
              </a:spcBef>
              <a:spcAft>
                <a:spcPts val="0"/>
              </a:spcAft>
              <a:buNone/>
            </a:pPr>
            <a:r>
              <a:rPr lang="en-US" i="1" dirty="0"/>
              <a:t>Onto racks slowly</a:t>
            </a:r>
          </a:p>
          <a:p>
            <a:pPr marL="0" lvl="0" indent="0" algn="l" rtl="0">
              <a:spcBef>
                <a:spcPts val="1200"/>
              </a:spcBef>
              <a:spcAft>
                <a:spcPts val="0"/>
              </a:spcAft>
              <a:buNone/>
            </a:pPr>
            <a:r>
              <a:rPr lang="en-US" i="1" dirty="0"/>
              <a:t>And down</a:t>
            </a:r>
          </a:p>
          <a:p>
            <a:pPr marL="0" lvl="0" indent="0" algn="l" rtl="0">
              <a:spcBef>
                <a:spcPts val="1200"/>
              </a:spcBef>
              <a:spcAft>
                <a:spcPts val="1200"/>
              </a:spcAft>
              <a:buNone/>
            </a:pPr>
            <a:endParaRPr dirty="0"/>
          </a:p>
        </p:txBody>
      </p:sp>
      <p:sp>
        <p:nvSpPr>
          <p:cNvPr id="161" name="Google Shape;161;p27"/>
          <p:cNvSpPr txBox="1">
            <a:spLocks noGrp="1"/>
          </p:cNvSpPr>
          <p:nvPr>
            <p:ph type="body" idx="1"/>
          </p:nvPr>
        </p:nvSpPr>
        <p:spPr>
          <a:xfrm>
            <a:off x="4779850" y="1290725"/>
            <a:ext cx="37878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i="1" dirty="0"/>
              <a:t>Up over heads</a:t>
            </a:r>
            <a:r>
              <a:rPr lang="en-US" i="1" dirty="0"/>
              <a:t>, and up</a:t>
            </a:r>
            <a:endParaRPr i="1" dirty="0"/>
          </a:p>
          <a:p>
            <a:pPr marL="0" lvl="0" indent="0" algn="l" rtl="0">
              <a:spcBef>
                <a:spcPts val="1200"/>
              </a:spcBef>
              <a:spcAft>
                <a:spcPts val="0"/>
              </a:spcAft>
              <a:buNone/>
            </a:pPr>
            <a:r>
              <a:rPr lang="en" i="1" dirty="0"/>
              <a:t>Show shoulders</a:t>
            </a:r>
            <a:endParaRPr i="1" dirty="0"/>
          </a:p>
          <a:p>
            <a:pPr marL="0" lvl="0" indent="0" algn="l" rtl="0">
              <a:spcBef>
                <a:spcPts val="1200"/>
              </a:spcBef>
              <a:spcAft>
                <a:spcPts val="0"/>
              </a:spcAft>
              <a:buNone/>
            </a:pPr>
            <a:r>
              <a:rPr lang="en" i="1" dirty="0"/>
              <a:t>Split to shoulders</a:t>
            </a:r>
            <a:endParaRPr i="1" dirty="0"/>
          </a:p>
          <a:p>
            <a:pPr marL="0" lvl="0" indent="0" algn="l" rtl="0">
              <a:spcBef>
                <a:spcPts val="1200"/>
              </a:spcBef>
              <a:spcAft>
                <a:spcPts val="0"/>
              </a:spcAft>
              <a:buNone/>
            </a:pPr>
            <a:r>
              <a:rPr lang="en" i="1" dirty="0"/>
              <a:t>Walk it forward</a:t>
            </a:r>
            <a:endParaRPr i="1" dirty="0"/>
          </a:p>
          <a:p>
            <a:pPr marL="0" lvl="0" indent="0" algn="l" rtl="0">
              <a:spcBef>
                <a:spcPts val="1200"/>
              </a:spcBef>
              <a:spcAft>
                <a:spcPts val="0"/>
              </a:spcAft>
              <a:buNone/>
            </a:pPr>
            <a:r>
              <a:rPr lang="en" i="1" dirty="0"/>
              <a:t>To waist, and down</a:t>
            </a:r>
            <a:endParaRPr i="1" dirty="0"/>
          </a:p>
          <a:p>
            <a:pPr marL="0" lvl="0" indent="0" algn="l" rtl="0">
              <a:spcBef>
                <a:spcPts val="1200"/>
              </a:spcBef>
              <a:spcAft>
                <a:spcPts val="0"/>
              </a:spcAft>
              <a:buNone/>
            </a:pPr>
            <a:r>
              <a:rPr lang="en" i="1" dirty="0"/>
              <a:t>Reach across</a:t>
            </a:r>
            <a:endParaRPr i="1" dirty="0"/>
          </a:p>
          <a:p>
            <a:pPr marL="0" lvl="0" indent="0" algn="l" rtl="0">
              <a:spcBef>
                <a:spcPts val="1200"/>
              </a:spcBef>
              <a:spcAft>
                <a:spcPts val="0"/>
              </a:spcAft>
              <a:buNone/>
            </a:pPr>
            <a:r>
              <a:rPr lang="en" i="1" dirty="0"/>
              <a:t>Crawl under one at a time</a:t>
            </a:r>
            <a:endParaRPr i="1" dirty="0"/>
          </a:p>
          <a:p>
            <a:pPr marL="0" lvl="0" indent="0" algn="l" rtl="0">
              <a:spcBef>
                <a:spcPts val="1200"/>
              </a:spcBef>
              <a:spcAft>
                <a:spcPts val="0"/>
              </a:spcAft>
              <a:buNone/>
            </a:pPr>
            <a:r>
              <a:rPr lang="en" i="1" dirty="0"/>
              <a:t>Onto racks slowly</a:t>
            </a:r>
            <a:endParaRPr i="1" dirty="0"/>
          </a:p>
          <a:p>
            <a:pPr marL="0" lvl="0" indent="0" algn="l" rtl="0">
              <a:spcBef>
                <a:spcPts val="1200"/>
              </a:spcBef>
              <a:spcAft>
                <a:spcPts val="0"/>
              </a:spcAft>
              <a:buNone/>
            </a:pPr>
            <a:r>
              <a:rPr lang="en" i="1" dirty="0"/>
              <a:t>And down</a:t>
            </a:r>
            <a:endParaRPr i="1" dirty="0"/>
          </a:p>
          <a:p>
            <a:pPr marL="0" lvl="0" indent="0" algn="l" rtl="0">
              <a:spcBef>
                <a:spcPts val="1200"/>
              </a:spcBef>
              <a:spcAft>
                <a:spcPts val="1200"/>
              </a:spcAft>
              <a:buNone/>
            </a:pPr>
            <a:endParaRPr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Getting into and out of the boat</a:t>
            </a:r>
            <a:endParaRPr/>
          </a:p>
        </p:txBody>
      </p:sp>
      <p:sp>
        <p:nvSpPr>
          <p:cNvPr id="167" name="Google Shape;167;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Ports get oars, starboards get oarlocks (standard for lanching)</a:t>
            </a:r>
            <a:endParaRPr/>
          </a:p>
          <a:p>
            <a:pPr marL="0" lvl="0" indent="0" algn="l" rtl="0">
              <a:spcBef>
                <a:spcPts val="1200"/>
              </a:spcBef>
              <a:spcAft>
                <a:spcPts val="0"/>
              </a:spcAft>
              <a:buNone/>
            </a:pPr>
            <a:r>
              <a:rPr lang="en"/>
              <a:t>Oars across</a:t>
            </a:r>
            <a:endParaRPr/>
          </a:p>
          <a:p>
            <a:pPr marL="0" lvl="0" indent="0" algn="l" rtl="0">
              <a:spcBef>
                <a:spcPts val="1200"/>
              </a:spcBef>
              <a:spcAft>
                <a:spcPts val="0"/>
              </a:spcAft>
              <a:buNone/>
            </a:pPr>
            <a:r>
              <a:rPr lang="en"/>
              <a:t>One foot in, and down</a:t>
            </a:r>
            <a:endParaRPr/>
          </a:p>
          <a:p>
            <a:pPr marL="0" lvl="0" indent="0" algn="l" rtl="0">
              <a:spcBef>
                <a:spcPts val="1200"/>
              </a:spcBef>
              <a:spcAft>
                <a:spcPts val="0"/>
              </a:spcAft>
              <a:buNone/>
            </a:pPr>
            <a:r>
              <a:rPr lang="en"/>
              <a:t>Countdown from bow</a:t>
            </a:r>
            <a:endParaRPr/>
          </a:p>
          <a:p>
            <a:pPr marL="0" lvl="0" indent="0" algn="l" rtl="0">
              <a:spcBef>
                <a:spcPts val="1200"/>
              </a:spcBef>
              <a:spcAft>
                <a:spcPts val="0"/>
              </a:spcAft>
              <a:buNone/>
            </a:pPr>
            <a:endParaRPr/>
          </a:p>
          <a:p>
            <a:pPr marL="0" lvl="0" indent="0" algn="l" rtl="0">
              <a:spcBef>
                <a:spcPts val="1200"/>
              </a:spcBef>
              <a:spcAft>
                <a:spcPts val="0"/>
              </a:spcAft>
              <a:buNone/>
            </a:pPr>
            <a:r>
              <a:rPr lang="en"/>
              <a:t>One foot up, and out</a:t>
            </a:r>
            <a:endParaRPr/>
          </a:p>
          <a:p>
            <a:pPr marL="0" lvl="0" indent="0" algn="l" rtl="0">
              <a:spcBef>
                <a:spcPts val="1200"/>
              </a:spcBef>
              <a:spcAft>
                <a:spcPts val="1200"/>
              </a:spcAft>
              <a:buNone/>
            </a:pPr>
            <a:r>
              <a:rPr lang="en"/>
              <a:t>Starboards get oars, ports get oarlocks (standard for docking)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311700" y="445025"/>
            <a:ext cx="8520600" cy="779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 the boat commands </a:t>
            </a:r>
            <a:r>
              <a:rPr lang="en" sz="1800">
                <a:solidFill>
                  <a:schemeClr val="accent3"/>
                </a:solidFill>
              </a:rPr>
              <a:t>turning the boat to starboard (turn you rudder with right hand forward)</a:t>
            </a:r>
            <a:endParaRPr/>
          </a:p>
        </p:txBody>
      </p:sp>
      <p:sp>
        <p:nvSpPr>
          <p:cNvPr id="179" name="Google Shape;179;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We’re going to turn</a:t>
            </a:r>
            <a:endParaRPr/>
          </a:p>
          <a:p>
            <a:pPr marL="0" lvl="0" indent="0" algn="l" rtl="0">
              <a:spcBef>
                <a:spcPts val="1200"/>
              </a:spcBef>
              <a:spcAft>
                <a:spcPts val="0"/>
              </a:spcAft>
              <a:buNone/>
            </a:pPr>
            <a:r>
              <a:rPr lang="en"/>
              <a:t>Starboards to back, ports to row,</a:t>
            </a:r>
            <a:endParaRPr/>
          </a:p>
          <a:p>
            <a:pPr marL="0" lvl="0" indent="0" algn="l" rtl="0">
              <a:spcBef>
                <a:spcPts val="1200"/>
              </a:spcBef>
              <a:spcAft>
                <a:spcPts val="0"/>
              </a:spcAft>
              <a:buNone/>
            </a:pPr>
            <a:r>
              <a:rPr lang="en"/>
              <a:t>Ready back</a:t>
            </a:r>
            <a:endParaRPr/>
          </a:p>
          <a:p>
            <a:pPr marL="0" lvl="0" indent="0" algn="l" rtl="0">
              <a:spcBef>
                <a:spcPts val="1200"/>
              </a:spcBef>
              <a:spcAft>
                <a:spcPts val="0"/>
              </a:spcAft>
              <a:buNone/>
            </a:pPr>
            <a:r>
              <a:rPr lang="en"/>
              <a:t>And row…</a:t>
            </a:r>
            <a:endParaRPr/>
          </a:p>
          <a:p>
            <a:pPr marL="0" lvl="0" indent="0" algn="l" rtl="0">
              <a:spcBef>
                <a:spcPts val="1200"/>
              </a:spcBef>
              <a:spcAft>
                <a:spcPts val="1200"/>
              </a:spcAft>
              <a:buNone/>
            </a:pPr>
            <a:r>
              <a:rPr lang="en"/>
              <a:t>Weigh enough</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In the boat commands </a:t>
            </a:r>
            <a:r>
              <a:rPr lang="en" sz="1800" dirty="0">
                <a:solidFill>
                  <a:schemeClr val="accent3"/>
                </a:solidFill>
              </a:rPr>
              <a:t>Pick drill</a:t>
            </a:r>
            <a:endParaRPr dirty="0"/>
          </a:p>
        </p:txBody>
      </p:sp>
      <p:sp>
        <p:nvSpPr>
          <p:cNvPr id="173" name="Google Shape;173;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We’ll be doing pick drill by pairs, stern pair, then bow pair.</a:t>
            </a:r>
            <a:endParaRPr/>
          </a:p>
          <a:p>
            <a:pPr marL="0" lvl="0" indent="0" algn="l" rtl="0">
              <a:spcBef>
                <a:spcPts val="1200"/>
              </a:spcBef>
              <a:spcAft>
                <a:spcPts val="0"/>
              </a:spcAft>
              <a:buNone/>
            </a:pPr>
            <a:r>
              <a:rPr lang="en"/>
              <a:t>Stearn pair ready at the finish</a:t>
            </a:r>
            <a:endParaRPr/>
          </a:p>
          <a:p>
            <a:pPr marL="0" lvl="0" indent="0" algn="l" rtl="0">
              <a:spcBef>
                <a:spcPts val="1200"/>
              </a:spcBef>
              <a:spcAft>
                <a:spcPts val="0"/>
              </a:spcAft>
              <a:buNone/>
            </a:pPr>
            <a:r>
              <a:rPr lang="en"/>
              <a:t>Arms only on the square, and row</a:t>
            </a:r>
            <a:endParaRPr/>
          </a:p>
          <a:p>
            <a:pPr marL="0" lvl="0" indent="0" algn="l" rtl="0">
              <a:spcBef>
                <a:spcPts val="1200"/>
              </a:spcBef>
              <a:spcAft>
                <a:spcPts val="0"/>
              </a:spcAft>
              <a:buNone/>
            </a:pPr>
            <a:r>
              <a:rPr lang="en"/>
              <a:t>Add the body in 2 , that’s 1,2</a:t>
            </a:r>
            <a:endParaRPr/>
          </a:p>
          <a:p>
            <a:pPr marL="0" lvl="0" indent="0" algn="l" rtl="0">
              <a:spcBef>
                <a:spcPts val="1200"/>
              </a:spcBef>
              <a:spcAft>
                <a:spcPts val="0"/>
              </a:spcAft>
              <a:buNone/>
            </a:pPr>
            <a:r>
              <a:rPr lang="en"/>
              <a:t>Go to half slide in 2, that’s 1,2</a:t>
            </a:r>
            <a:endParaRPr/>
          </a:p>
          <a:p>
            <a:pPr marL="0" lvl="0" indent="0" algn="l" rtl="0">
              <a:spcBef>
                <a:spcPts val="1200"/>
              </a:spcBef>
              <a:spcAft>
                <a:spcPts val="0"/>
              </a:spcAft>
              <a:buNone/>
            </a:pPr>
            <a:r>
              <a:rPr lang="en"/>
              <a:t>Full slide in 2, that’s 1,2</a:t>
            </a:r>
            <a:endParaRPr/>
          </a:p>
          <a:p>
            <a:pPr marL="0" lvl="0" indent="0" algn="l" rtl="0">
              <a:spcBef>
                <a:spcPts val="1200"/>
              </a:spcBef>
              <a:spcAft>
                <a:spcPts val="0"/>
              </a:spcAft>
              <a:buNone/>
            </a:pPr>
            <a:r>
              <a:rPr lang="en"/>
              <a:t>Add the feather in 2, that’s 1,2</a:t>
            </a:r>
            <a:endParaRPr/>
          </a:p>
          <a:p>
            <a:pPr marL="0" lvl="0" indent="0" algn="l" rtl="0">
              <a:spcBef>
                <a:spcPts val="1200"/>
              </a:spcBef>
              <a:spcAft>
                <a:spcPts val="1200"/>
              </a:spcAft>
              <a:buNone/>
            </a:pPr>
            <a:r>
              <a:rPr lang="en"/>
              <a:t>In 2, bow pair in, stern pair out…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 the boat commands </a:t>
            </a:r>
            <a:r>
              <a:rPr lang="en" sz="1800">
                <a:solidFill>
                  <a:schemeClr val="accent3"/>
                </a:solidFill>
              </a:rPr>
              <a:t>pause drill example</a:t>
            </a:r>
            <a:endParaRPr/>
          </a:p>
        </p:txBody>
      </p:sp>
      <p:sp>
        <p:nvSpPr>
          <p:cNvPr id="185" name="Google Shape;185;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We are doing a pause drill rotating through the pairs</a:t>
            </a:r>
            <a:endParaRPr/>
          </a:p>
          <a:p>
            <a:pPr marL="0" lvl="0" indent="0" algn="l" rtl="0">
              <a:spcBef>
                <a:spcPts val="1200"/>
              </a:spcBef>
              <a:spcAft>
                <a:spcPts val="0"/>
              </a:spcAft>
              <a:buNone/>
            </a:pPr>
            <a:r>
              <a:rPr lang="en"/>
              <a:t>Stearn pair ready at the finish, pausing every stroke.</a:t>
            </a:r>
            <a:endParaRPr/>
          </a:p>
          <a:p>
            <a:pPr marL="0" lvl="0" indent="0" algn="l" rtl="0">
              <a:spcBef>
                <a:spcPts val="1200"/>
              </a:spcBef>
              <a:spcAft>
                <a:spcPts val="0"/>
              </a:spcAft>
              <a:buNone/>
            </a:pPr>
            <a:r>
              <a:rPr lang="en"/>
              <a:t>Ready, row</a:t>
            </a:r>
            <a:endParaRPr/>
          </a:p>
          <a:p>
            <a:pPr marL="0" lvl="0" indent="0" algn="l" rtl="0">
              <a:spcBef>
                <a:spcPts val="1200"/>
              </a:spcBef>
              <a:spcAft>
                <a:spcPts val="0"/>
              </a:spcAft>
              <a:buNone/>
            </a:pPr>
            <a:r>
              <a:rPr lang="en"/>
              <a:t>Row… (after waiting for the pause to be effective every stroke)</a:t>
            </a:r>
            <a:endParaRPr/>
          </a:p>
          <a:p>
            <a:pPr marL="0" lvl="0" indent="0" algn="l" rtl="0">
              <a:spcBef>
                <a:spcPts val="1200"/>
              </a:spcBef>
              <a:spcAft>
                <a:spcPts val="0"/>
              </a:spcAft>
              <a:buNone/>
            </a:pPr>
            <a:r>
              <a:rPr lang="en"/>
              <a:t>In 2, middle pair in, stroke seat out, that’s 1, 2</a:t>
            </a:r>
            <a:endParaRPr/>
          </a:p>
          <a:p>
            <a:pPr marL="0" lvl="0" indent="0" algn="l" rtl="0">
              <a:spcBef>
                <a:spcPts val="1200"/>
              </a:spcBef>
              <a:spcAft>
                <a:spcPts val="0"/>
              </a:spcAft>
              <a:buNone/>
            </a:pPr>
            <a:r>
              <a:rPr lang="en"/>
              <a:t>In 2, bow pair in, 3 seat out, that’s 1, 2</a:t>
            </a:r>
            <a:endParaRPr/>
          </a:p>
          <a:p>
            <a:pPr marL="0" lvl="0" indent="0" algn="l" rtl="0">
              <a:spcBef>
                <a:spcPts val="1200"/>
              </a:spcBef>
              <a:spcAft>
                <a:spcPts val="0"/>
              </a:spcAft>
              <a:buNone/>
            </a:pPr>
            <a:r>
              <a:rPr lang="en"/>
              <a:t>In 2, book ends in, 2 seat out, that’s 1,2</a:t>
            </a:r>
            <a:endParaRPr/>
          </a:p>
          <a:p>
            <a:pPr marL="0" lvl="0" indent="0" algn="l" rtl="0">
              <a:spcBef>
                <a:spcPts val="1200"/>
              </a:spcBef>
              <a:spcAft>
                <a:spcPts val="1200"/>
              </a:spcAft>
              <a:buNone/>
            </a:pPr>
            <a:r>
              <a:rPr lang="en"/>
              <a:t>Weigh enough</a:t>
            </a:r>
            <a:endParaRP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2866</TotalTime>
  <Words>3500</Words>
  <Application>Microsoft Office PowerPoint</Application>
  <PresentationFormat>On-screen Show (16:9)</PresentationFormat>
  <Paragraphs>298</Paragraphs>
  <Slides>32</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Calibri</vt:lpstr>
      <vt:lpstr>Proxima Nova</vt:lpstr>
      <vt:lpstr>Arial</vt:lpstr>
      <vt:lpstr>Calibri Light</vt:lpstr>
      <vt:lpstr>Spearmint</vt:lpstr>
      <vt:lpstr>Office Theme</vt:lpstr>
      <vt:lpstr>Coxing</vt:lpstr>
      <vt:lpstr>Coxswain responsibilities (in order of precedence)</vt:lpstr>
      <vt:lpstr>Coxing standards</vt:lpstr>
      <vt:lpstr>Body mechanics of carrying boats</vt:lpstr>
      <vt:lpstr>Coxswain calls for moving boats on racks, in order</vt:lpstr>
      <vt:lpstr>Getting into and out of the boat</vt:lpstr>
      <vt:lpstr>In the boat commands turning the boat to starboard (turn you rudder with right hand forward)</vt:lpstr>
      <vt:lpstr>In the boat commands Pick drill</vt:lpstr>
      <vt:lpstr>In the boat commands pause drill example</vt:lpstr>
      <vt:lpstr>River directions</vt:lpstr>
      <vt:lpstr>Knowing our river</vt:lpstr>
      <vt:lpstr>Understanding eddys</vt:lpstr>
      <vt:lpstr>Ferry angle</vt:lpstr>
      <vt:lpstr>Other river hazards</vt:lpstr>
      <vt:lpstr>On Regatta Day</vt:lpstr>
      <vt:lpstr>Coxing a 1 k race</vt:lpstr>
      <vt:lpstr>Coxing a 5 k race</vt:lpstr>
      <vt:lpstr>Cox box-things to know</vt:lpstr>
      <vt:lpstr>steering</vt:lpstr>
      <vt:lpstr>PowerPoint Presentation</vt:lpstr>
      <vt:lpstr>PowerPoint Presentation</vt:lpstr>
      <vt:lpstr>PowerPoint Presentation</vt:lpstr>
      <vt:lpstr>Maneuvering basics</vt:lpstr>
      <vt:lpstr>Maneuvering calls</vt:lpstr>
      <vt:lpstr>Running Drills</vt:lpstr>
      <vt:lpstr>Running Pieces</vt:lpstr>
      <vt:lpstr>General river traffic pattern</vt:lpstr>
      <vt:lpstr>Docking in the normal launch area from upstream (high water only)</vt:lpstr>
      <vt:lpstr>Docking in the normal launch area from downstream</vt:lpstr>
      <vt:lpstr>Docking in the summer launch area</vt:lpstr>
      <vt:lpstr>Shooting the bridge, going upstream</vt:lpstr>
      <vt:lpstr>Shooting the bridge, going downstream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Coxing</dc:title>
  <dc:creator>Natalie Jennings</dc:creator>
  <cp:lastModifiedBy>Natalie Jennings</cp:lastModifiedBy>
  <cp:revision>4</cp:revision>
  <dcterms:modified xsi:type="dcterms:W3CDTF">2023-01-31T17:19:00Z</dcterms:modified>
</cp:coreProperties>
</file>